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13" r:id="rId4"/>
    <p:sldMasterId id="2147483731" r:id="rId5"/>
    <p:sldMasterId id="2147483737" r:id="rId6"/>
  </p:sldMasterIdLst>
  <p:sldIdLst>
    <p:sldId id="256" r:id="rId7"/>
    <p:sldId id="305" r:id="rId8"/>
    <p:sldId id="331" r:id="rId9"/>
    <p:sldId id="332" r:id="rId10"/>
    <p:sldId id="333" r:id="rId11"/>
    <p:sldId id="334" r:id="rId12"/>
    <p:sldId id="337" r:id="rId13"/>
    <p:sldId id="336" r:id="rId14"/>
    <p:sldId id="338" r:id="rId15"/>
    <p:sldId id="339" r:id="rId16"/>
    <p:sldId id="340" r:id="rId17"/>
    <p:sldId id="322" r:id="rId18"/>
    <p:sldId id="341" r:id="rId19"/>
    <p:sldId id="342" r:id="rId20"/>
    <p:sldId id="294" r:id="rId21"/>
    <p:sldId id="314" r:id="rId22"/>
    <p:sldId id="295" r:id="rId23"/>
    <p:sldId id="326" r:id="rId24"/>
    <p:sldId id="327" r:id="rId25"/>
    <p:sldId id="272" r:id="rId26"/>
    <p:sldId id="273" r:id="rId27"/>
    <p:sldId id="274" r:id="rId28"/>
    <p:sldId id="303" r:id="rId29"/>
    <p:sldId id="343" r:id="rId30"/>
    <p:sldId id="344" r:id="rId31"/>
    <p:sldId id="328" r:id="rId32"/>
    <p:sldId id="286" r:id="rId33"/>
    <p:sldId id="347" r:id="rId34"/>
    <p:sldId id="325" r:id="rId35"/>
    <p:sldId id="324" r:id="rId36"/>
    <p:sldId id="330" r:id="rId37"/>
    <p:sldId id="345" r:id="rId38"/>
    <p:sldId id="280" r:id="rId39"/>
    <p:sldId id="281" r:id="rId40"/>
    <p:sldId id="346" r:id="rId41"/>
    <p:sldId id="283" r:id="rId42"/>
    <p:sldId id="289" r:id="rId43"/>
    <p:sldId id="304" r:id="rId44"/>
    <p:sldId id="316" r:id="rId45"/>
  </p:sldIdLst>
  <p:sldSz cx="12192000" cy="6858000"/>
  <p:notesSz cx="6858000" cy="9144000"/>
  <p:defaultTextStyle>
    <a:defPPr>
      <a:defRPr lang="ru-RU"/>
    </a:defPPr>
    <a:lvl1pPr marL="0" algn="l" defTabSz="914330" rtl="0" eaLnBrk="1" latinLnBrk="0" hangingPunct="1">
      <a:defRPr sz="1800" kern="1200">
        <a:solidFill>
          <a:schemeClr val="tx1"/>
        </a:solidFill>
        <a:latin typeface="+mn-lt"/>
        <a:ea typeface="+mn-ea"/>
        <a:cs typeface="+mn-cs"/>
      </a:defRPr>
    </a:lvl1pPr>
    <a:lvl2pPr marL="457162"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0" algn="l" defTabSz="914330" rtl="0" eaLnBrk="1" latinLnBrk="0" hangingPunct="1">
      <a:defRPr sz="1800" kern="1200">
        <a:solidFill>
          <a:schemeClr val="tx1"/>
        </a:solidFill>
        <a:latin typeface="+mn-lt"/>
        <a:ea typeface="+mn-ea"/>
        <a:cs typeface="+mn-cs"/>
      </a:defRPr>
    </a:lvl4pPr>
    <a:lvl5pPr marL="1828658" algn="l" defTabSz="914330" rtl="0" eaLnBrk="1" latinLnBrk="0" hangingPunct="1">
      <a:defRPr sz="1800" kern="1200">
        <a:solidFill>
          <a:schemeClr val="tx1"/>
        </a:solidFill>
        <a:latin typeface="+mn-lt"/>
        <a:ea typeface="+mn-ea"/>
        <a:cs typeface="+mn-cs"/>
      </a:defRPr>
    </a:lvl5pPr>
    <a:lvl6pPr marL="2285817" algn="l" defTabSz="914330" rtl="0" eaLnBrk="1" latinLnBrk="0" hangingPunct="1">
      <a:defRPr sz="1800" kern="1200">
        <a:solidFill>
          <a:schemeClr val="tx1"/>
        </a:solidFill>
        <a:latin typeface="+mn-lt"/>
        <a:ea typeface="+mn-ea"/>
        <a:cs typeface="+mn-cs"/>
      </a:defRPr>
    </a:lvl6pPr>
    <a:lvl7pPr marL="2742980" algn="l" defTabSz="914330" rtl="0" eaLnBrk="1" latinLnBrk="0" hangingPunct="1">
      <a:defRPr sz="1800" kern="1200">
        <a:solidFill>
          <a:schemeClr val="tx1"/>
        </a:solidFill>
        <a:latin typeface="+mn-lt"/>
        <a:ea typeface="+mn-ea"/>
        <a:cs typeface="+mn-cs"/>
      </a:defRPr>
    </a:lvl7pPr>
    <a:lvl8pPr marL="3200142" algn="l" defTabSz="914330" rtl="0" eaLnBrk="1" latinLnBrk="0" hangingPunct="1">
      <a:defRPr sz="1800" kern="1200">
        <a:solidFill>
          <a:schemeClr val="tx1"/>
        </a:solidFill>
        <a:latin typeface="+mn-lt"/>
        <a:ea typeface="+mn-ea"/>
        <a:cs typeface="+mn-cs"/>
      </a:defRPr>
    </a:lvl8pPr>
    <a:lvl9pPr marL="365731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0F8"/>
    <a:srgbClr val="0E04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754" y="6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8"/>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2" indent="0" algn="ctr">
              <a:buNone/>
              <a:defRPr>
                <a:solidFill>
                  <a:schemeClr val="tx1">
                    <a:tint val="75000"/>
                  </a:schemeClr>
                </a:solidFill>
              </a:defRPr>
            </a:lvl2pPr>
            <a:lvl3pPr marL="914330" indent="0" algn="ctr">
              <a:buNone/>
              <a:defRPr>
                <a:solidFill>
                  <a:schemeClr val="tx1">
                    <a:tint val="75000"/>
                  </a:schemeClr>
                </a:solidFill>
              </a:defRPr>
            </a:lvl3pPr>
            <a:lvl4pPr marL="1371490" indent="0" algn="ctr">
              <a:buNone/>
              <a:defRPr>
                <a:solidFill>
                  <a:schemeClr val="tx1">
                    <a:tint val="75000"/>
                  </a:schemeClr>
                </a:solidFill>
              </a:defRPr>
            </a:lvl4pPr>
            <a:lvl5pPr marL="1828658" indent="0" algn="ctr">
              <a:buNone/>
              <a:defRPr>
                <a:solidFill>
                  <a:schemeClr val="tx1">
                    <a:tint val="75000"/>
                  </a:schemeClr>
                </a:solidFill>
              </a:defRPr>
            </a:lvl5pPr>
            <a:lvl6pPr marL="2285817" indent="0" algn="ctr">
              <a:buNone/>
              <a:defRPr>
                <a:solidFill>
                  <a:schemeClr val="tx1">
                    <a:tint val="75000"/>
                  </a:schemeClr>
                </a:solidFill>
              </a:defRPr>
            </a:lvl6pPr>
            <a:lvl7pPr marL="2742980" indent="0" algn="ctr">
              <a:buNone/>
              <a:defRPr>
                <a:solidFill>
                  <a:schemeClr val="tx1">
                    <a:tint val="75000"/>
                  </a:schemeClr>
                </a:solidFill>
              </a:defRPr>
            </a:lvl7pPr>
            <a:lvl8pPr marL="3200142" indent="0" algn="ctr">
              <a:buNone/>
              <a:defRPr>
                <a:solidFill>
                  <a:schemeClr val="tx1">
                    <a:tint val="75000"/>
                  </a:schemeClr>
                </a:solidFill>
              </a:defRPr>
            </a:lvl8pPr>
            <a:lvl9pPr marL="365731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51"/>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51"/>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3048000" y="3124200"/>
            <a:ext cx="8229600" cy="1894362"/>
          </a:xfrm>
        </p:spPr>
        <p:txBody>
          <a:bodyPr/>
          <a:lstStyle>
            <a:lvl1pPr>
              <a:defRPr b="1"/>
            </a:lvl1pPr>
          </a:lstStyle>
          <a:p>
            <a:r>
              <a:rPr kumimoji="0" lang="uk-UA"/>
              <a:t>Зразок заголовка</a:t>
            </a:r>
            <a:endParaRPr kumimoji="0" lang="en-US"/>
          </a:p>
        </p:txBody>
      </p:sp>
      <p:sp>
        <p:nvSpPr>
          <p:cNvPr id="9" name="Підзаголовок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162" indent="0" algn="ctr">
              <a:buNone/>
            </a:lvl2pPr>
            <a:lvl3pPr marL="914330" indent="0" algn="ctr">
              <a:buNone/>
            </a:lvl3pPr>
            <a:lvl4pPr marL="1371490" indent="0" algn="ctr">
              <a:buNone/>
            </a:lvl4pPr>
            <a:lvl5pPr marL="1828658" indent="0" algn="ctr">
              <a:buNone/>
            </a:lvl5pPr>
            <a:lvl6pPr marL="2285817" indent="0" algn="ctr">
              <a:buNone/>
            </a:lvl6pPr>
            <a:lvl7pPr marL="2742980" indent="0" algn="ctr">
              <a:buNone/>
            </a:lvl7pPr>
            <a:lvl8pPr marL="3200142" indent="0" algn="ctr">
              <a:buNone/>
            </a:lvl8pPr>
            <a:lvl9pPr marL="3657310" indent="0" algn="ctr">
              <a:buNone/>
            </a:lvl9pPr>
          </a:lstStyle>
          <a:p>
            <a:r>
              <a:rPr kumimoji="0" lang="uk-UA"/>
              <a:t>Зразок підзаголовка</a:t>
            </a:r>
            <a:endParaRPr kumimoji="0" lang="en-US"/>
          </a:p>
        </p:txBody>
      </p:sp>
      <p:sp>
        <p:nvSpPr>
          <p:cNvPr id="28" name="Місце для дати 27"/>
          <p:cNvSpPr>
            <a:spLocks noGrp="1"/>
          </p:cNvSpPr>
          <p:nvPr>
            <p:ph type="dt" sz="half" idx="10"/>
          </p:nvPr>
        </p:nvSpPr>
        <p:spPr bwMode="auto">
          <a:xfrm rot="5400000">
            <a:off x="10733828" y="1110597"/>
            <a:ext cx="2286000" cy="508000"/>
          </a:xfrm>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17" name="Місце для нижнього колонтитула 16"/>
          <p:cNvSpPr>
            <a:spLocks noGrp="1"/>
          </p:cNvSpPr>
          <p:nvPr>
            <p:ph type="ftr" sz="quarter" idx="11"/>
          </p:nvPr>
        </p:nvSpPr>
        <p:spPr bwMode="auto">
          <a:xfrm rot="5400000">
            <a:off x="10045959" y="4117661"/>
            <a:ext cx="3657600" cy="512064"/>
          </a:xfrm>
        </p:spPr>
        <p:txBody>
          <a:bodyPr/>
          <a:lstStyle/>
          <a:p>
            <a:endParaRPr lang="x-none">
              <a:solidFill>
                <a:srgbClr val="575F6D"/>
              </a:solidFill>
            </a:endParaRPr>
          </a:p>
        </p:txBody>
      </p:sp>
      <p:sp>
        <p:nvSpPr>
          <p:cNvPr id="10" name="Прямокутник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окутник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4" name="Прямокутник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9" name="Прямокутник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а сполучна лінія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8" name="Пряма сполучна лінія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0" name="Пряма сполучна лінія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6" name="Пряма сполучна ліні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5" name="Пряма сполучна лінія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2" name="Пряма сполучна лінія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7" name="Прямокутник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1" name="Овал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Овал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4" name="Овал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6" name="Овал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5" name="Овал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9" name="Місце для номера слайда 28"/>
          <p:cNvSpPr>
            <a:spLocks noGrp="1"/>
          </p:cNvSpPr>
          <p:nvPr>
            <p:ph type="sldNum" sz="quarter" idx="12"/>
          </p:nvPr>
        </p:nvSpPr>
        <p:spPr bwMode="auto">
          <a:xfrm>
            <a:off x="1767392" y="4928702"/>
            <a:ext cx="812800" cy="517524"/>
          </a:xfrm>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70722441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8" name="Місце для вмісту 7"/>
          <p:cNvSpPr>
            <a:spLocks noGrp="1"/>
          </p:cNvSpPr>
          <p:nvPr>
            <p:ph sz="quarter" idx="1"/>
          </p:nvPr>
        </p:nvSpPr>
        <p:spPr>
          <a:xfrm>
            <a:off x="609600" y="1600200"/>
            <a:ext cx="9956800" cy="4873752"/>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7" name="Місце для дати 6"/>
          <p:cNvSpPr>
            <a:spLocks noGrp="1"/>
          </p:cNvSpPr>
          <p:nvPr>
            <p:ph type="dt" sz="half" idx="14"/>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9" name="Місце для номера слайда 8"/>
          <p:cNvSpPr>
            <a:spLocks noGrp="1"/>
          </p:cNvSpPr>
          <p:nvPr>
            <p:ph type="sldNum" sz="quarter" idx="15"/>
          </p:nvPr>
        </p:nvSpPr>
        <p:spPr/>
        <p:txBody>
          <a:bodyPr rtlCol="0"/>
          <a:lstStyle/>
          <a:p>
            <a:fld id="{57B4549B-98F6-48E0-A591-14DAF593D30C}" type="slidenum">
              <a:rPr lang="x-none" smtClean="0"/>
              <a:pPr/>
              <a:t>‹№›</a:t>
            </a:fld>
            <a:endParaRPr lang="x-none"/>
          </a:p>
        </p:txBody>
      </p:sp>
      <p:sp>
        <p:nvSpPr>
          <p:cNvPr id="10" name="Місце для нижнього колонтитула 9"/>
          <p:cNvSpPr>
            <a:spLocks noGrp="1"/>
          </p:cNvSpPr>
          <p:nvPr>
            <p:ph type="ftr" sz="quarter" idx="16"/>
          </p:nvPr>
        </p:nvSpPr>
        <p:spPr/>
        <p:txBody>
          <a:bodyPr rtlCol="0"/>
          <a:lstStyle/>
          <a:p>
            <a:endParaRPr lang="x-none">
              <a:solidFill>
                <a:srgbClr val="575F6D"/>
              </a:solidFill>
            </a:endParaRPr>
          </a:p>
        </p:txBody>
      </p:sp>
    </p:spTree>
    <p:extLst>
      <p:ext uri="{BB962C8B-B14F-4D97-AF65-F5344CB8AC3E}">
        <p14:creationId xmlns:p14="http://schemas.microsoft.com/office/powerpoint/2010/main" val="774338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озділу">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0" y="2895600"/>
            <a:ext cx="8229600" cy="2053590"/>
          </a:xfrm>
        </p:spPr>
        <p:txBody>
          <a:bodyPr/>
          <a:lstStyle>
            <a:lvl1pPr algn="l">
              <a:buNone/>
              <a:defRPr sz="3000" b="1" cap="small" baseline="0"/>
            </a:lvl1pPr>
          </a:lstStyle>
          <a:p>
            <a:r>
              <a:rPr kumimoji="0" lang="uk-UA"/>
              <a:t>Зразок заголовка</a:t>
            </a:r>
            <a:endParaRPr kumimoji="0" lang="en-US"/>
          </a:p>
        </p:txBody>
      </p:sp>
      <p:sp>
        <p:nvSpPr>
          <p:cNvPr id="3" name="Місце для тексту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uk-UA"/>
              <a:t>Зразок тексту</a:t>
            </a:r>
          </a:p>
        </p:txBody>
      </p:sp>
      <p:sp>
        <p:nvSpPr>
          <p:cNvPr id="4" name="Місце для дати 3"/>
          <p:cNvSpPr>
            <a:spLocks noGrp="1"/>
          </p:cNvSpPr>
          <p:nvPr>
            <p:ph type="dt" sz="half" idx="10"/>
          </p:nvPr>
        </p:nvSpPr>
        <p:spPr bwMode="auto">
          <a:xfrm rot="5400000">
            <a:off x="10732008" y="1106932"/>
            <a:ext cx="2286000" cy="508000"/>
          </a:xfrm>
        </p:spPr>
        <p:txBody>
          <a:bodyPr/>
          <a:lstStyle/>
          <a:p>
            <a:fld id="{64915302-963B-4AFA-A7D9-195DFA031EE6}" type="datetimeFigureOut">
              <a:rPr lang="x-none" smtClean="0">
                <a:solidFill>
                  <a:srgbClr val="FFF39D"/>
                </a:solidFill>
              </a:rPr>
              <a:pPr/>
              <a:t>26.08.2024</a:t>
            </a:fld>
            <a:endParaRPr lang="x-none">
              <a:solidFill>
                <a:srgbClr val="FFF39D"/>
              </a:solidFill>
            </a:endParaRPr>
          </a:p>
        </p:txBody>
      </p:sp>
      <p:sp>
        <p:nvSpPr>
          <p:cNvPr id="5" name="Місце для нижнього колонтитула 4"/>
          <p:cNvSpPr>
            <a:spLocks noGrp="1"/>
          </p:cNvSpPr>
          <p:nvPr>
            <p:ph type="ftr" sz="quarter" idx="11"/>
          </p:nvPr>
        </p:nvSpPr>
        <p:spPr bwMode="auto">
          <a:xfrm rot="5400000">
            <a:off x="10046208" y="4114800"/>
            <a:ext cx="3657600" cy="512064"/>
          </a:xfrm>
        </p:spPr>
        <p:txBody>
          <a:bodyPr/>
          <a:lstStyle/>
          <a:p>
            <a:endParaRPr lang="x-none">
              <a:solidFill>
                <a:srgbClr val="FFF39D"/>
              </a:solidFill>
            </a:endParaRPr>
          </a:p>
        </p:txBody>
      </p:sp>
      <p:sp>
        <p:nvSpPr>
          <p:cNvPr id="9" name="Прямокутник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0" name="Прямокутник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окутник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окутник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3" name="Пряма сполучна лінія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4" name="Пряма сполучна лінія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5" name="Пряма сполучна лінія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6" name="Пряма сполучна ліні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7" name="Пряма сполучна лінія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8" name="Прямокутник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19" name="Овал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0" name="Овал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1" name="Овал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2" name="Овал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Овал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6" name="Пряма сполучна лінія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6" name="Місце для номера слайда 5"/>
          <p:cNvSpPr>
            <a:spLocks noGrp="1"/>
          </p:cNvSpPr>
          <p:nvPr>
            <p:ph type="sldNum" sz="quarter" idx="12"/>
          </p:nvPr>
        </p:nvSpPr>
        <p:spPr bwMode="auto">
          <a:xfrm>
            <a:off x="1787488" y="4928702"/>
            <a:ext cx="812800" cy="517524"/>
          </a:xfrm>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332394220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5" name="Місце для дати 4"/>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6" name="Місце для нижнього колонтитула 5"/>
          <p:cNvSpPr>
            <a:spLocks noGrp="1"/>
          </p:cNvSpPr>
          <p:nvPr>
            <p:ph type="ftr" sz="quarter" idx="11"/>
          </p:nvPr>
        </p:nvSpPr>
        <p:spPr/>
        <p:txBody>
          <a:bodyPr/>
          <a:lstStyle/>
          <a:p>
            <a:endParaRPr lang="x-none">
              <a:solidFill>
                <a:srgbClr val="575F6D"/>
              </a:solidFill>
            </a:endParaRPr>
          </a:p>
        </p:txBody>
      </p:sp>
      <p:sp>
        <p:nvSpPr>
          <p:cNvPr id="7" name="Місце для номера слайда 6"/>
          <p:cNvSpPr>
            <a:spLocks noGrp="1"/>
          </p:cNvSpPr>
          <p:nvPr>
            <p:ph type="sldNum" sz="quarter" idx="12"/>
          </p:nvPr>
        </p:nvSpPr>
        <p:spPr/>
        <p:txBody>
          <a:bodyPr/>
          <a:lstStyle/>
          <a:p>
            <a:fld id="{57B4549B-98F6-48E0-A591-14DAF593D30C}" type="slidenum">
              <a:rPr lang="x-none" smtClean="0"/>
              <a:pPr/>
              <a:t>‹№›</a:t>
            </a:fld>
            <a:endParaRPr lang="x-none"/>
          </a:p>
        </p:txBody>
      </p:sp>
      <p:sp>
        <p:nvSpPr>
          <p:cNvPr id="9" name="Місце для вмісту 8"/>
          <p:cNvSpPr>
            <a:spLocks noGrp="1"/>
          </p:cNvSpPr>
          <p:nvPr>
            <p:ph sz="quarter" idx="1"/>
          </p:nvPr>
        </p:nvSpPr>
        <p:spPr>
          <a:xfrm>
            <a:off x="609600" y="1600200"/>
            <a:ext cx="4876800" cy="45720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1" name="Місце для вмісту 10"/>
          <p:cNvSpPr>
            <a:spLocks noGrp="1"/>
          </p:cNvSpPr>
          <p:nvPr>
            <p:ph sz="quarter" idx="2"/>
          </p:nvPr>
        </p:nvSpPr>
        <p:spPr>
          <a:xfrm>
            <a:off x="5693664" y="1600200"/>
            <a:ext cx="4876800" cy="45720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Tree>
    <p:extLst>
      <p:ext uri="{BB962C8B-B14F-4D97-AF65-F5344CB8AC3E}">
        <p14:creationId xmlns:p14="http://schemas.microsoft.com/office/powerpoint/2010/main" val="3175795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10058400" cy="1143000"/>
          </a:xfrm>
        </p:spPr>
        <p:txBody>
          <a:bodyPr anchor="b"/>
          <a:lstStyle>
            <a:lvl1pPr>
              <a:defRPr/>
            </a:lvl1pPr>
          </a:lstStyle>
          <a:p>
            <a:r>
              <a:rPr kumimoji="0" lang="uk-UA"/>
              <a:t>Зразок заголовка</a:t>
            </a:r>
            <a:endParaRPr kumimoji="0" lang="en-US"/>
          </a:p>
        </p:txBody>
      </p:sp>
      <p:sp>
        <p:nvSpPr>
          <p:cNvPr id="7" name="Місце для дати 6"/>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8" name="Місце для нижнього колонтитула 7"/>
          <p:cNvSpPr>
            <a:spLocks noGrp="1"/>
          </p:cNvSpPr>
          <p:nvPr>
            <p:ph type="ftr" sz="quarter" idx="11"/>
          </p:nvPr>
        </p:nvSpPr>
        <p:spPr/>
        <p:txBody>
          <a:bodyPr/>
          <a:lstStyle/>
          <a:p>
            <a:endParaRPr lang="x-none">
              <a:solidFill>
                <a:srgbClr val="575F6D"/>
              </a:solidFill>
            </a:endParaRPr>
          </a:p>
        </p:txBody>
      </p:sp>
      <p:sp>
        <p:nvSpPr>
          <p:cNvPr id="9" name="Місце для номера слайда 8"/>
          <p:cNvSpPr>
            <a:spLocks noGrp="1"/>
          </p:cNvSpPr>
          <p:nvPr>
            <p:ph type="sldNum" sz="quarter" idx="12"/>
          </p:nvPr>
        </p:nvSpPr>
        <p:spPr/>
        <p:txBody>
          <a:bodyPr/>
          <a:lstStyle/>
          <a:p>
            <a:fld id="{57B4549B-98F6-48E0-A591-14DAF593D30C}" type="slidenum">
              <a:rPr lang="x-none" smtClean="0"/>
              <a:pPr/>
              <a:t>‹№›</a:t>
            </a:fld>
            <a:endParaRPr lang="x-none"/>
          </a:p>
        </p:txBody>
      </p:sp>
      <p:sp>
        <p:nvSpPr>
          <p:cNvPr id="11" name="Місце для вмісту 10"/>
          <p:cNvSpPr>
            <a:spLocks noGrp="1"/>
          </p:cNvSpPr>
          <p:nvPr>
            <p:ph sz="quarter" idx="2"/>
          </p:nvPr>
        </p:nvSpPr>
        <p:spPr>
          <a:xfrm>
            <a:off x="609600" y="2362200"/>
            <a:ext cx="4876800" cy="38862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3" name="Місце для вмісту 12"/>
          <p:cNvSpPr>
            <a:spLocks noGrp="1"/>
          </p:cNvSpPr>
          <p:nvPr>
            <p:ph sz="quarter" idx="4"/>
          </p:nvPr>
        </p:nvSpPr>
        <p:spPr>
          <a:xfrm>
            <a:off x="5829300" y="2362200"/>
            <a:ext cx="4876800" cy="38862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2" name="Місце для тексту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uk-UA"/>
              <a:t>Зразок тексту</a:t>
            </a:r>
          </a:p>
        </p:txBody>
      </p:sp>
      <p:sp>
        <p:nvSpPr>
          <p:cNvPr id="14" name="Місце для тексту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uk-UA"/>
              <a:t>Зразок тексту</a:t>
            </a:r>
          </a:p>
        </p:txBody>
      </p:sp>
    </p:spTree>
    <p:extLst>
      <p:ext uri="{BB962C8B-B14F-4D97-AF65-F5344CB8AC3E}">
        <p14:creationId xmlns:p14="http://schemas.microsoft.com/office/powerpoint/2010/main" val="3480658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6" name="Місце для дати 5"/>
          <p:cNvSpPr>
            <a:spLocks noGrp="1"/>
          </p:cNvSpPr>
          <p:nvPr>
            <p:ph type="dt" sz="half" idx="10"/>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7" name="Місце для номера слайда 6"/>
          <p:cNvSpPr>
            <a:spLocks noGrp="1"/>
          </p:cNvSpPr>
          <p:nvPr>
            <p:ph type="sldNum" sz="quarter" idx="11"/>
          </p:nvPr>
        </p:nvSpPr>
        <p:spPr/>
        <p:txBody>
          <a:bodyPr rtlCol="0"/>
          <a:lstStyle/>
          <a:p>
            <a:fld id="{57B4549B-98F6-48E0-A591-14DAF593D30C}" type="slidenum">
              <a:rPr lang="x-none" smtClean="0"/>
              <a:pPr/>
              <a:t>‹№›</a:t>
            </a:fld>
            <a:endParaRPr lang="x-none"/>
          </a:p>
        </p:txBody>
      </p:sp>
      <p:sp>
        <p:nvSpPr>
          <p:cNvPr id="8" name="Місце для нижнього колонтитула 7"/>
          <p:cNvSpPr>
            <a:spLocks noGrp="1"/>
          </p:cNvSpPr>
          <p:nvPr>
            <p:ph type="ftr" sz="quarter" idx="12"/>
          </p:nvPr>
        </p:nvSpPr>
        <p:spPr/>
        <p:txBody>
          <a:bodyPr rtlCol="0"/>
          <a:lstStyle/>
          <a:p>
            <a:endParaRPr lang="x-none">
              <a:solidFill>
                <a:srgbClr val="575F6D"/>
              </a:solidFill>
            </a:endParaRPr>
          </a:p>
        </p:txBody>
      </p:sp>
    </p:spTree>
    <p:extLst>
      <p:ext uri="{BB962C8B-B14F-4D97-AF65-F5344CB8AC3E}">
        <p14:creationId xmlns:p14="http://schemas.microsoft.com/office/powerpoint/2010/main" val="1741767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3" name="Місце для нижнього колонтитула 2"/>
          <p:cNvSpPr>
            <a:spLocks noGrp="1"/>
          </p:cNvSpPr>
          <p:nvPr>
            <p:ph type="ftr" sz="quarter" idx="11"/>
          </p:nvPr>
        </p:nvSpPr>
        <p:spPr/>
        <p:txBody>
          <a:bodyPr/>
          <a:lstStyle/>
          <a:p>
            <a:endParaRPr lang="x-none">
              <a:solidFill>
                <a:srgbClr val="575F6D"/>
              </a:solidFill>
            </a:endParaRPr>
          </a:p>
        </p:txBody>
      </p:sp>
      <p:sp>
        <p:nvSpPr>
          <p:cNvPr id="4" name="Місце для номера слайда 3"/>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2199665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Вміст із підписом">
    <p:bg>
      <p:bgRef idx="1001">
        <a:schemeClr val="bg1"/>
      </p:bgRef>
    </p:bg>
    <p:spTree>
      <p:nvGrpSpPr>
        <p:cNvPr id="1" name=""/>
        <p:cNvGrpSpPr/>
        <p:nvPr/>
      </p:nvGrpSpPr>
      <p:grpSpPr>
        <a:xfrm>
          <a:off x="0" y="0"/>
          <a:ext cx="0" cy="0"/>
          <a:chOff x="0" y="0"/>
          <a:chExt cx="0" cy="0"/>
        </a:xfrm>
      </p:grpSpPr>
      <p:sp>
        <p:nvSpPr>
          <p:cNvPr id="10" name="Пряма сполучна лінія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 name="Заголовок 1"/>
          <p:cNvSpPr>
            <a:spLocks noGrp="1"/>
          </p:cNvSpPr>
          <p:nvPr>
            <p:ph type="title"/>
          </p:nvPr>
        </p:nvSpPr>
        <p:spPr>
          <a:xfrm rot="5400000">
            <a:off x="5547359" y="3124200"/>
            <a:ext cx="6309360" cy="609600"/>
          </a:xfrm>
        </p:spPr>
        <p:txBody>
          <a:bodyPr anchor="b"/>
          <a:lstStyle>
            <a:lvl1pPr algn="l">
              <a:buNone/>
              <a:defRPr sz="2000" b="1" cap="small" baseline="0"/>
            </a:lvl1pPr>
          </a:lstStyle>
          <a:p>
            <a:r>
              <a:rPr kumimoji="0" lang="uk-UA"/>
              <a:t>Зразок заголовка</a:t>
            </a:r>
            <a:endParaRPr kumimoji="0" lang="en-US"/>
          </a:p>
        </p:txBody>
      </p:sp>
      <p:sp>
        <p:nvSpPr>
          <p:cNvPr id="3" name="Місце для тексту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uk-UA"/>
              <a:t>Зразок тексту</a:t>
            </a:r>
          </a:p>
        </p:txBody>
      </p:sp>
      <p:sp>
        <p:nvSpPr>
          <p:cNvPr id="8" name="Пряма сполучна лінія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9" name="Пряма сполучна лінія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11" name="Пряма сполучна лінія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2" name="Прямокутник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3" name="Пряма сполучна лінія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4" name="Овал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18" name="Місце для вмісту 17"/>
          <p:cNvSpPr>
            <a:spLocks noGrp="1"/>
          </p:cNvSpPr>
          <p:nvPr>
            <p:ph sz="quarter" idx="1"/>
          </p:nvPr>
        </p:nvSpPr>
        <p:spPr>
          <a:xfrm>
            <a:off x="406400" y="274320"/>
            <a:ext cx="7518400" cy="6327648"/>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21" name="Місце для дати 20"/>
          <p:cNvSpPr>
            <a:spLocks noGrp="1"/>
          </p:cNvSpPr>
          <p:nvPr>
            <p:ph type="dt" sz="half" idx="14"/>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22" name="Місце для номера слайда 21"/>
          <p:cNvSpPr>
            <a:spLocks noGrp="1"/>
          </p:cNvSpPr>
          <p:nvPr>
            <p:ph type="sldNum" sz="quarter" idx="15"/>
          </p:nvPr>
        </p:nvSpPr>
        <p:spPr/>
        <p:txBody>
          <a:bodyPr rtlCol="0"/>
          <a:lstStyle/>
          <a:p>
            <a:fld id="{57B4549B-98F6-48E0-A591-14DAF593D30C}" type="slidenum">
              <a:rPr lang="x-none" smtClean="0"/>
              <a:pPr/>
              <a:t>‹№›</a:t>
            </a:fld>
            <a:endParaRPr lang="x-none"/>
          </a:p>
        </p:txBody>
      </p:sp>
      <p:sp>
        <p:nvSpPr>
          <p:cNvPr id="23" name="Місце для нижнього колонтитула 22"/>
          <p:cNvSpPr>
            <a:spLocks noGrp="1"/>
          </p:cNvSpPr>
          <p:nvPr>
            <p:ph type="ftr" sz="quarter" idx="16"/>
          </p:nvPr>
        </p:nvSpPr>
        <p:spPr/>
        <p:txBody>
          <a:bodyPr rtlCol="0"/>
          <a:lstStyle/>
          <a:p>
            <a:endParaRPr lang="x-none">
              <a:solidFill>
                <a:srgbClr val="575F6D"/>
              </a:solidFill>
            </a:endParaRPr>
          </a:p>
        </p:txBody>
      </p:sp>
    </p:spTree>
    <p:extLst>
      <p:ext uri="{BB962C8B-B14F-4D97-AF65-F5344CB8AC3E}">
        <p14:creationId xmlns:p14="http://schemas.microsoft.com/office/powerpoint/2010/main" val="4854767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Зображення з підписом">
    <p:spTree>
      <p:nvGrpSpPr>
        <p:cNvPr id="1" name=""/>
        <p:cNvGrpSpPr/>
        <p:nvPr/>
      </p:nvGrpSpPr>
      <p:grpSpPr>
        <a:xfrm>
          <a:off x="0" y="0"/>
          <a:ext cx="0" cy="0"/>
          <a:chOff x="0" y="0"/>
          <a:chExt cx="0" cy="0"/>
        </a:xfrm>
      </p:grpSpPr>
      <p:sp>
        <p:nvSpPr>
          <p:cNvPr id="9" name="Пряма сполучна лінія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3" name="Овал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 name="Заголовок 1"/>
          <p:cNvSpPr>
            <a:spLocks noGrp="1"/>
          </p:cNvSpPr>
          <p:nvPr>
            <p:ph type="title"/>
          </p:nvPr>
        </p:nvSpPr>
        <p:spPr>
          <a:xfrm rot="5400000">
            <a:off x="5518404" y="3124200"/>
            <a:ext cx="6309360" cy="609600"/>
          </a:xfrm>
        </p:spPr>
        <p:txBody>
          <a:bodyPr anchor="b"/>
          <a:lstStyle>
            <a:lvl1pPr algn="l">
              <a:buNone/>
              <a:defRPr sz="2000" b="1"/>
            </a:lvl1pPr>
          </a:lstStyle>
          <a:p>
            <a:r>
              <a:rPr kumimoji="0" lang="uk-UA"/>
              <a:t>Зразок заголовка</a:t>
            </a:r>
            <a:endParaRPr kumimoji="0" lang="en-US"/>
          </a:p>
        </p:txBody>
      </p:sp>
      <p:sp>
        <p:nvSpPr>
          <p:cNvPr id="3" name="Місце для зображення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uk-UA"/>
              <a:t>Клацніть піктограму, щоб додати зображення</a:t>
            </a:r>
            <a:endParaRPr kumimoji="0" lang="en-US" dirty="0"/>
          </a:p>
        </p:txBody>
      </p:sp>
      <p:sp>
        <p:nvSpPr>
          <p:cNvPr id="4" name="Місце для тексту 3"/>
          <p:cNvSpPr>
            <a:spLocks noGrp="1"/>
          </p:cNvSpPr>
          <p:nvPr>
            <p:ph type="body" sz="half" idx="2"/>
          </p:nvPr>
        </p:nvSpPr>
        <p:spPr>
          <a:xfrm>
            <a:off x="9021065" y="264795"/>
            <a:ext cx="2032000" cy="4956048"/>
          </a:xfrm>
        </p:spPr>
        <p:txBody>
          <a:bodyPr rot="0" spcFirstLastPara="0" vertOverflow="overflow" horzOverflow="overflow" vert="horz" wrap="square" lIns="91430" tIns="45720" rIns="91430" bIns="45720" numCol="1" spcCol="27430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uk-UA"/>
              <a:t>Зразок тексту</a:t>
            </a:r>
          </a:p>
        </p:txBody>
      </p:sp>
      <p:sp>
        <p:nvSpPr>
          <p:cNvPr id="10" name="Пряма сполучна лінія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1" name="Прямокутник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а сполучна лінія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9" name="Пряма сполучна лінія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0" name="Пряма сполучна лінія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17" name="Місце для дати 16"/>
          <p:cNvSpPr>
            <a:spLocks noGrp="1"/>
          </p:cNvSpPr>
          <p:nvPr>
            <p:ph type="dt" sz="half" idx="10"/>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18" name="Місце для номера слайда 17"/>
          <p:cNvSpPr>
            <a:spLocks noGrp="1"/>
          </p:cNvSpPr>
          <p:nvPr>
            <p:ph type="sldNum" sz="quarter" idx="11"/>
          </p:nvPr>
        </p:nvSpPr>
        <p:spPr/>
        <p:txBody>
          <a:bodyPr rtlCol="0"/>
          <a:lstStyle/>
          <a:p>
            <a:fld id="{57B4549B-98F6-48E0-A591-14DAF593D30C}" type="slidenum">
              <a:rPr lang="x-none" smtClean="0"/>
              <a:pPr/>
              <a:t>‹№›</a:t>
            </a:fld>
            <a:endParaRPr lang="x-none"/>
          </a:p>
        </p:txBody>
      </p:sp>
      <p:sp>
        <p:nvSpPr>
          <p:cNvPr id="21" name="Місце для нижнього колонтитула 20"/>
          <p:cNvSpPr>
            <a:spLocks noGrp="1"/>
          </p:cNvSpPr>
          <p:nvPr>
            <p:ph type="ftr" sz="quarter" idx="12"/>
          </p:nvPr>
        </p:nvSpPr>
        <p:spPr/>
        <p:txBody>
          <a:bodyPr rtlCol="0"/>
          <a:lstStyle/>
          <a:p>
            <a:endParaRPr lang="x-none">
              <a:solidFill>
                <a:srgbClr val="575F6D"/>
              </a:solidFill>
            </a:endParaRPr>
          </a:p>
        </p:txBody>
      </p:sp>
    </p:spTree>
    <p:extLst>
      <p:ext uri="{BB962C8B-B14F-4D97-AF65-F5344CB8AC3E}">
        <p14:creationId xmlns:p14="http://schemas.microsoft.com/office/powerpoint/2010/main" val="3201142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4" name="Місце для дати 3"/>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5" name="Місце для нижнього колонтитула 4"/>
          <p:cNvSpPr>
            <a:spLocks noGrp="1"/>
          </p:cNvSpPr>
          <p:nvPr>
            <p:ph type="ftr" sz="quarter" idx="11"/>
          </p:nvPr>
        </p:nvSpPr>
        <p:spPr/>
        <p:txBody>
          <a:bodyPr/>
          <a:lstStyle/>
          <a:p>
            <a:endParaRPr lang="x-none">
              <a:solidFill>
                <a:srgbClr val="575F6D"/>
              </a:solidFill>
            </a:endParaRPr>
          </a:p>
        </p:txBody>
      </p:sp>
      <p:sp>
        <p:nvSpPr>
          <p:cNvPr id="6" name="Місце для номера слайда 5"/>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33119832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8839200" y="274655"/>
            <a:ext cx="2235200" cy="5851525"/>
          </a:xfrm>
        </p:spPr>
        <p:txBody>
          <a:bodyPr vert="eaVert"/>
          <a:lstStyle/>
          <a:p>
            <a:r>
              <a:rPr kumimoji="0" lang="uk-UA"/>
              <a:t>Зразок заголовка</a:t>
            </a:r>
            <a:endParaRPr kumimoji="0" lang="en-US"/>
          </a:p>
        </p:txBody>
      </p:sp>
      <p:sp>
        <p:nvSpPr>
          <p:cNvPr id="3" name="Місце для вертикального тексту 2"/>
          <p:cNvSpPr>
            <a:spLocks noGrp="1"/>
          </p:cNvSpPr>
          <p:nvPr>
            <p:ph type="body" orient="vert" idx="1"/>
          </p:nvPr>
        </p:nvSpPr>
        <p:spPr>
          <a:xfrm>
            <a:off x="609600" y="274654"/>
            <a:ext cx="8026400" cy="5851525"/>
          </a:xfrm>
        </p:spPr>
        <p:txBody>
          <a:bodyPr vert="eaVert"/>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4" name="Місце для дати 3"/>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5" name="Місце для нижнього колонтитула 4"/>
          <p:cNvSpPr>
            <a:spLocks noGrp="1"/>
          </p:cNvSpPr>
          <p:nvPr>
            <p:ph type="ftr" sz="quarter" idx="11"/>
          </p:nvPr>
        </p:nvSpPr>
        <p:spPr/>
        <p:txBody>
          <a:bodyPr/>
          <a:lstStyle/>
          <a:p>
            <a:endParaRPr lang="x-none">
              <a:solidFill>
                <a:srgbClr val="575F6D"/>
              </a:solidFill>
            </a:endParaRPr>
          </a:p>
        </p:txBody>
      </p:sp>
      <p:sp>
        <p:nvSpPr>
          <p:cNvPr id="6" name="Місце для номера слайда 5"/>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192785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3048000" y="3124200"/>
            <a:ext cx="8229600" cy="1894362"/>
          </a:xfrm>
        </p:spPr>
        <p:txBody>
          <a:bodyPr/>
          <a:lstStyle>
            <a:lvl1pPr>
              <a:defRPr b="1"/>
            </a:lvl1pPr>
          </a:lstStyle>
          <a:p>
            <a:r>
              <a:rPr kumimoji="0" lang="uk-UA"/>
              <a:t>Зразок заголовка</a:t>
            </a:r>
            <a:endParaRPr kumimoji="0" lang="en-US"/>
          </a:p>
        </p:txBody>
      </p:sp>
      <p:sp>
        <p:nvSpPr>
          <p:cNvPr id="9" name="Підзаголовок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162" indent="0" algn="ctr">
              <a:buNone/>
            </a:lvl2pPr>
            <a:lvl3pPr marL="914330" indent="0" algn="ctr">
              <a:buNone/>
            </a:lvl3pPr>
            <a:lvl4pPr marL="1371490" indent="0" algn="ctr">
              <a:buNone/>
            </a:lvl4pPr>
            <a:lvl5pPr marL="1828658" indent="0" algn="ctr">
              <a:buNone/>
            </a:lvl5pPr>
            <a:lvl6pPr marL="2285817" indent="0" algn="ctr">
              <a:buNone/>
            </a:lvl6pPr>
            <a:lvl7pPr marL="2742980" indent="0" algn="ctr">
              <a:buNone/>
            </a:lvl7pPr>
            <a:lvl8pPr marL="3200142" indent="0" algn="ctr">
              <a:buNone/>
            </a:lvl8pPr>
            <a:lvl9pPr marL="3657310" indent="0" algn="ctr">
              <a:buNone/>
            </a:lvl9pPr>
          </a:lstStyle>
          <a:p>
            <a:r>
              <a:rPr kumimoji="0" lang="uk-UA"/>
              <a:t>Зразок підзаголовка</a:t>
            </a:r>
            <a:endParaRPr kumimoji="0" lang="en-US"/>
          </a:p>
        </p:txBody>
      </p:sp>
      <p:sp>
        <p:nvSpPr>
          <p:cNvPr id="28" name="Місце для дати 27"/>
          <p:cNvSpPr>
            <a:spLocks noGrp="1"/>
          </p:cNvSpPr>
          <p:nvPr>
            <p:ph type="dt" sz="half" idx="10"/>
          </p:nvPr>
        </p:nvSpPr>
        <p:spPr bwMode="auto">
          <a:xfrm rot="5400000">
            <a:off x="10733828" y="1110597"/>
            <a:ext cx="2286000" cy="508000"/>
          </a:xfrm>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17" name="Місце для нижнього колонтитула 16"/>
          <p:cNvSpPr>
            <a:spLocks noGrp="1"/>
          </p:cNvSpPr>
          <p:nvPr>
            <p:ph type="ftr" sz="quarter" idx="11"/>
          </p:nvPr>
        </p:nvSpPr>
        <p:spPr bwMode="auto">
          <a:xfrm rot="5400000">
            <a:off x="10045959" y="4117661"/>
            <a:ext cx="3657600" cy="512064"/>
          </a:xfrm>
        </p:spPr>
        <p:txBody>
          <a:bodyPr/>
          <a:lstStyle/>
          <a:p>
            <a:endParaRPr lang="x-none">
              <a:solidFill>
                <a:srgbClr val="575F6D"/>
              </a:solidFill>
            </a:endParaRPr>
          </a:p>
        </p:txBody>
      </p:sp>
      <p:sp>
        <p:nvSpPr>
          <p:cNvPr id="10" name="Прямокутник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окутник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4" name="Прямокутник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9" name="Прямокутник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а сполучна лінія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8" name="Пряма сполучна лінія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0" name="Пряма сполучна лінія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6" name="Пряма сполучна ліні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5" name="Пряма сполучна лінія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2" name="Пряма сполучна лінія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27" name="Прямокутник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1" name="Овал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Овал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4" name="Овал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6" name="Овал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5" name="Овал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9" name="Місце для номера слайда 28"/>
          <p:cNvSpPr>
            <a:spLocks noGrp="1"/>
          </p:cNvSpPr>
          <p:nvPr>
            <p:ph type="sldNum" sz="quarter" idx="12"/>
          </p:nvPr>
        </p:nvSpPr>
        <p:spPr bwMode="auto">
          <a:xfrm>
            <a:off x="1767392" y="4928702"/>
            <a:ext cx="812800" cy="517524"/>
          </a:xfrm>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1777336280"/>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8" name="Місце для вмісту 7"/>
          <p:cNvSpPr>
            <a:spLocks noGrp="1"/>
          </p:cNvSpPr>
          <p:nvPr>
            <p:ph sz="quarter" idx="1"/>
          </p:nvPr>
        </p:nvSpPr>
        <p:spPr>
          <a:xfrm>
            <a:off x="609600" y="1600200"/>
            <a:ext cx="9956800" cy="4873752"/>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7" name="Місце для дати 6"/>
          <p:cNvSpPr>
            <a:spLocks noGrp="1"/>
          </p:cNvSpPr>
          <p:nvPr>
            <p:ph type="dt" sz="half" idx="14"/>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9" name="Місце для номера слайда 8"/>
          <p:cNvSpPr>
            <a:spLocks noGrp="1"/>
          </p:cNvSpPr>
          <p:nvPr>
            <p:ph type="sldNum" sz="quarter" idx="15"/>
          </p:nvPr>
        </p:nvSpPr>
        <p:spPr/>
        <p:txBody>
          <a:bodyPr rtlCol="0"/>
          <a:lstStyle/>
          <a:p>
            <a:fld id="{57B4549B-98F6-48E0-A591-14DAF593D30C}" type="slidenum">
              <a:rPr lang="x-none" smtClean="0"/>
              <a:pPr/>
              <a:t>‹№›</a:t>
            </a:fld>
            <a:endParaRPr lang="x-none"/>
          </a:p>
        </p:txBody>
      </p:sp>
      <p:sp>
        <p:nvSpPr>
          <p:cNvPr id="10" name="Місце для нижнього колонтитула 9"/>
          <p:cNvSpPr>
            <a:spLocks noGrp="1"/>
          </p:cNvSpPr>
          <p:nvPr>
            <p:ph type="ftr" sz="quarter" idx="16"/>
          </p:nvPr>
        </p:nvSpPr>
        <p:spPr/>
        <p:txBody>
          <a:bodyPr rtlCol="0"/>
          <a:lstStyle/>
          <a:p>
            <a:endParaRPr lang="x-none">
              <a:solidFill>
                <a:srgbClr val="575F6D"/>
              </a:solidFill>
            </a:endParaRPr>
          </a:p>
        </p:txBody>
      </p:sp>
    </p:spTree>
    <p:extLst>
      <p:ext uri="{BB962C8B-B14F-4D97-AF65-F5344CB8AC3E}">
        <p14:creationId xmlns:p14="http://schemas.microsoft.com/office/powerpoint/2010/main" val="25271484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озділу">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0" y="2895600"/>
            <a:ext cx="8229600" cy="2053590"/>
          </a:xfrm>
        </p:spPr>
        <p:txBody>
          <a:bodyPr/>
          <a:lstStyle>
            <a:lvl1pPr algn="l">
              <a:buNone/>
              <a:defRPr sz="3000" b="1" cap="small" baseline="0"/>
            </a:lvl1pPr>
          </a:lstStyle>
          <a:p>
            <a:r>
              <a:rPr kumimoji="0" lang="uk-UA"/>
              <a:t>Зразок заголовка</a:t>
            </a:r>
            <a:endParaRPr kumimoji="0" lang="en-US"/>
          </a:p>
        </p:txBody>
      </p:sp>
      <p:sp>
        <p:nvSpPr>
          <p:cNvPr id="3" name="Місце для тексту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uk-UA"/>
              <a:t>Зразок тексту</a:t>
            </a:r>
          </a:p>
        </p:txBody>
      </p:sp>
      <p:sp>
        <p:nvSpPr>
          <p:cNvPr id="4" name="Місце для дати 3"/>
          <p:cNvSpPr>
            <a:spLocks noGrp="1"/>
          </p:cNvSpPr>
          <p:nvPr>
            <p:ph type="dt" sz="half" idx="10"/>
          </p:nvPr>
        </p:nvSpPr>
        <p:spPr bwMode="auto">
          <a:xfrm rot="5400000">
            <a:off x="10732008" y="1106932"/>
            <a:ext cx="2286000" cy="508000"/>
          </a:xfrm>
        </p:spPr>
        <p:txBody>
          <a:bodyPr/>
          <a:lstStyle/>
          <a:p>
            <a:fld id="{64915302-963B-4AFA-A7D9-195DFA031EE6}" type="datetimeFigureOut">
              <a:rPr lang="x-none" smtClean="0">
                <a:solidFill>
                  <a:srgbClr val="FFF39D"/>
                </a:solidFill>
              </a:rPr>
              <a:pPr/>
              <a:t>26.08.2024</a:t>
            </a:fld>
            <a:endParaRPr lang="x-none">
              <a:solidFill>
                <a:srgbClr val="FFF39D"/>
              </a:solidFill>
            </a:endParaRPr>
          </a:p>
        </p:txBody>
      </p:sp>
      <p:sp>
        <p:nvSpPr>
          <p:cNvPr id="5" name="Місце для нижнього колонтитула 4"/>
          <p:cNvSpPr>
            <a:spLocks noGrp="1"/>
          </p:cNvSpPr>
          <p:nvPr>
            <p:ph type="ftr" sz="quarter" idx="11"/>
          </p:nvPr>
        </p:nvSpPr>
        <p:spPr bwMode="auto">
          <a:xfrm rot="5400000">
            <a:off x="10046208" y="4114800"/>
            <a:ext cx="3657600" cy="512064"/>
          </a:xfrm>
        </p:spPr>
        <p:txBody>
          <a:bodyPr/>
          <a:lstStyle/>
          <a:p>
            <a:endParaRPr lang="x-none">
              <a:solidFill>
                <a:srgbClr val="FFF39D"/>
              </a:solidFill>
            </a:endParaRPr>
          </a:p>
        </p:txBody>
      </p:sp>
      <p:sp>
        <p:nvSpPr>
          <p:cNvPr id="9" name="Прямокутник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0" name="Прямокутник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окутник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окутник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3" name="Пряма сполучна лінія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4" name="Пряма сполучна лінія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5" name="Пряма сполучна лінія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6" name="Пряма сполучна ліні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7" name="Пряма сполучна лінія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18" name="Прямокутник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19" name="Овал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0" name="Овал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1" name="Овал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2" name="Овал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Овал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6" name="Пряма сполучна лінія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white"/>
              </a:solidFill>
            </a:endParaRPr>
          </a:p>
        </p:txBody>
      </p:sp>
      <p:sp>
        <p:nvSpPr>
          <p:cNvPr id="6" name="Місце для номера слайда 5"/>
          <p:cNvSpPr>
            <a:spLocks noGrp="1"/>
          </p:cNvSpPr>
          <p:nvPr>
            <p:ph type="sldNum" sz="quarter" idx="12"/>
          </p:nvPr>
        </p:nvSpPr>
        <p:spPr bwMode="auto">
          <a:xfrm>
            <a:off x="1787488" y="4928702"/>
            <a:ext cx="812800" cy="517524"/>
          </a:xfrm>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43901205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5" name="Місце для дати 4"/>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6" name="Місце для нижнього колонтитула 5"/>
          <p:cNvSpPr>
            <a:spLocks noGrp="1"/>
          </p:cNvSpPr>
          <p:nvPr>
            <p:ph type="ftr" sz="quarter" idx="11"/>
          </p:nvPr>
        </p:nvSpPr>
        <p:spPr/>
        <p:txBody>
          <a:bodyPr/>
          <a:lstStyle/>
          <a:p>
            <a:endParaRPr lang="x-none">
              <a:solidFill>
                <a:srgbClr val="575F6D"/>
              </a:solidFill>
            </a:endParaRPr>
          </a:p>
        </p:txBody>
      </p:sp>
      <p:sp>
        <p:nvSpPr>
          <p:cNvPr id="7" name="Місце для номера слайда 6"/>
          <p:cNvSpPr>
            <a:spLocks noGrp="1"/>
          </p:cNvSpPr>
          <p:nvPr>
            <p:ph type="sldNum" sz="quarter" idx="12"/>
          </p:nvPr>
        </p:nvSpPr>
        <p:spPr/>
        <p:txBody>
          <a:bodyPr/>
          <a:lstStyle/>
          <a:p>
            <a:fld id="{57B4549B-98F6-48E0-A591-14DAF593D30C}" type="slidenum">
              <a:rPr lang="x-none" smtClean="0"/>
              <a:pPr/>
              <a:t>‹№›</a:t>
            </a:fld>
            <a:endParaRPr lang="x-none"/>
          </a:p>
        </p:txBody>
      </p:sp>
      <p:sp>
        <p:nvSpPr>
          <p:cNvPr id="9" name="Місце для вмісту 8"/>
          <p:cNvSpPr>
            <a:spLocks noGrp="1"/>
          </p:cNvSpPr>
          <p:nvPr>
            <p:ph sz="quarter" idx="1"/>
          </p:nvPr>
        </p:nvSpPr>
        <p:spPr>
          <a:xfrm>
            <a:off x="609600" y="1600200"/>
            <a:ext cx="4876800" cy="45720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1" name="Місце для вмісту 10"/>
          <p:cNvSpPr>
            <a:spLocks noGrp="1"/>
          </p:cNvSpPr>
          <p:nvPr>
            <p:ph sz="quarter" idx="2"/>
          </p:nvPr>
        </p:nvSpPr>
        <p:spPr>
          <a:xfrm>
            <a:off x="5693664" y="1600200"/>
            <a:ext cx="4876800" cy="45720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Tree>
    <p:extLst>
      <p:ext uri="{BB962C8B-B14F-4D97-AF65-F5344CB8AC3E}">
        <p14:creationId xmlns:p14="http://schemas.microsoft.com/office/powerpoint/2010/main" val="35339042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10058400" cy="1143000"/>
          </a:xfrm>
        </p:spPr>
        <p:txBody>
          <a:bodyPr anchor="b"/>
          <a:lstStyle>
            <a:lvl1pPr>
              <a:defRPr/>
            </a:lvl1pPr>
          </a:lstStyle>
          <a:p>
            <a:r>
              <a:rPr kumimoji="0" lang="uk-UA"/>
              <a:t>Зразок заголовка</a:t>
            </a:r>
            <a:endParaRPr kumimoji="0" lang="en-US"/>
          </a:p>
        </p:txBody>
      </p:sp>
      <p:sp>
        <p:nvSpPr>
          <p:cNvPr id="7" name="Місце для дати 6"/>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8" name="Місце для нижнього колонтитула 7"/>
          <p:cNvSpPr>
            <a:spLocks noGrp="1"/>
          </p:cNvSpPr>
          <p:nvPr>
            <p:ph type="ftr" sz="quarter" idx="11"/>
          </p:nvPr>
        </p:nvSpPr>
        <p:spPr/>
        <p:txBody>
          <a:bodyPr/>
          <a:lstStyle/>
          <a:p>
            <a:endParaRPr lang="x-none">
              <a:solidFill>
                <a:srgbClr val="575F6D"/>
              </a:solidFill>
            </a:endParaRPr>
          </a:p>
        </p:txBody>
      </p:sp>
      <p:sp>
        <p:nvSpPr>
          <p:cNvPr id="9" name="Місце для номера слайда 8"/>
          <p:cNvSpPr>
            <a:spLocks noGrp="1"/>
          </p:cNvSpPr>
          <p:nvPr>
            <p:ph type="sldNum" sz="quarter" idx="12"/>
          </p:nvPr>
        </p:nvSpPr>
        <p:spPr/>
        <p:txBody>
          <a:bodyPr/>
          <a:lstStyle/>
          <a:p>
            <a:fld id="{57B4549B-98F6-48E0-A591-14DAF593D30C}" type="slidenum">
              <a:rPr lang="x-none" smtClean="0"/>
              <a:pPr/>
              <a:t>‹№›</a:t>
            </a:fld>
            <a:endParaRPr lang="x-none"/>
          </a:p>
        </p:txBody>
      </p:sp>
      <p:sp>
        <p:nvSpPr>
          <p:cNvPr id="11" name="Місце для вмісту 10"/>
          <p:cNvSpPr>
            <a:spLocks noGrp="1"/>
          </p:cNvSpPr>
          <p:nvPr>
            <p:ph sz="quarter" idx="2"/>
          </p:nvPr>
        </p:nvSpPr>
        <p:spPr>
          <a:xfrm>
            <a:off x="609600" y="2362200"/>
            <a:ext cx="4876800" cy="38862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3" name="Місце для вмісту 12"/>
          <p:cNvSpPr>
            <a:spLocks noGrp="1"/>
          </p:cNvSpPr>
          <p:nvPr>
            <p:ph sz="quarter" idx="4"/>
          </p:nvPr>
        </p:nvSpPr>
        <p:spPr>
          <a:xfrm>
            <a:off x="5829300" y="2362200"/>
            <a:ext cx="4876800" cy="3886200"/>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12" name="Місце для тексту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uk-UA"/>
              <a:t>Зразок тексту</a:t>
            </a:r>
          </a:p>
        </p:txBody>
      </p:sp>
      <p:sp>
        <p:nvSpPr>
          <p:cNvPr id="14" name="Місце для тексту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uk-UA"/>
              <a:t>Зразок тексту</a:t>
            </a:r>
          </a:p>
        </p:txBody>
      </p:sp>
    </p:spTree>
    <p:extLst>
      <p:ext uri="{BB962C8B-B14F-4D97-AF65-F5344CB8AC3E}">
        <p14:creationId xmlns:p14="http://schemas.microsoft.com/office/powerpoint/2010/main" val="2960032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6" name="Місце для дати 5"/>
          <p:cNvSpPr>
            <a:spLocks noGrp="1"/>
          </p:cNvSpPr>
          <p:nvPr>
            <p:ph type="dt" sz="half" idx="10"/>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7" name="Місце для номера слайда 6"/>
          <p:cNvSpPr>
            <a:spLocks noGrp="1"/>
          </p:cNvSpPr>
          <p:nvPr>
            <p:ph type="sldNum" sz="quarter" idx="11"/>
          </p:nvPr>
        </p:nvSpPr>
        <p:spPr/>
        <p:txBody>
          <a:bodyPr rtlCol="0"/>
          <a:lstStyle/>
          <a:p>
            <a:fld id="{57B4549B-98F6-48E0-A591-14DAF593D30C}" type="slidenum">
              <a:rPr lang="x-none" smtClean="0"/>
              <a:pPr/>
              <a:t>‹№›</a:t>
            </a:fld>
            <a:endParaRPr lang="x-none"/>
          </a:p>
        </p:txBody>
      </p:sp>
      <p:sp>
        <p:nvSpPr>
          <p:cNvPr id="8" name="Місце для нижнього колонтитула 7"/>
          <p:cNvSpPr>
            <a:spLocks noGrp="1"/>
          </p:cNvSpPr>
          <p:nvPr>
            <p:ph type="ftr" sz="quarter" idx="12"/>
          </p:nvPr>
        </p:nvSpPr>
        <p:spPr/>
        <p:txBody>
          <a:bodyPr rtlCol="0"/>
          <a:lstStyle/>
          <a:p>
            <a:endParaRPr lang="x-none">
              <a:solidFill>
                <a:srgbClr val="575F6D"/>
              </a:solidFill>
            </a:endParaRPr>
          </a:p>
        </p:txBody>
      </p:sp>
    </p:spTree>
    <p:extLst>
      <p:ext uri="{BB962C8B-B14F-4D97-AF65-F5344CB8AC3E}">
        <p14:creationId xmlns:p14="http://schemas.microsoft.com/office/powerpoint/2010/main" val="3472629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3" name="Місце для нижнього колонтитула 2"/>
          <p:cNvSpPr>
            <a:spLocks noGrp="1"/>
          </p:cNvSpPr>
          <p:nvPr>
            <p:ph type="ftr" sz="quarter" idx="11"/>
          </p:nvPr>
        </p:nvSpPr>
        <p:spPr/>
        <p:txBody>
          <a:bodyPr/>
          <a:lstStyle/>
          <a:p>
            <a:endParaRPr lang="x-none">
              <a:solidFill>
                <a:srgbClr val="575F6D"/>
              </a:solidFill>
            </a:endParaRPr>
          </a:p>
        </p:txBody>
      </p:sp>
      <p:sp>
        <p:nvSpPr>
          <p:cNvPr id="4" name="Місце для номера слайда 3"/>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3336408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3"/>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23"/>
            <a:ext cx="10363200" cy="1500187"/>
          </a:xfrm>
        </p:spPr>
        <p:txBody>
          <a:bodyPr anchor="b"/>
          <a:lstStyle>
            <a:lvl1pPr marL="0" indent="0">
              <a:buNone/>
              <a:defRPr sz="2000">
                <a:solidFill>
                  <a:schemeClr val="tx1">
                    <a:tint val="75000"/>
                  </a:schemeClr>
                </a:solidFill>
              </a:defRPr>
            </a:lvl1pPr>
            <a:lvl2pPr marL="457162" indent="0">
              <a:buNone/>
              <a:defRPr sz="1800">
                <a:solidFill>
                  <a:schemeClr val="tx1">
                    <a:tint val="75000"/>
                  </a:schemeClr>
                </a:solidFill>
              </a:defRPr>
            </a:lvl2pPr>
            <a:lvl3pPr marL="914330" indent="0">
              <a:buNone/>
              <a:defRPr sz="1600">
                <a:solidFill>
                  <a:schemeClr val="tx1">
                    <a:tint val="75000"/>
                  </a:schemeClr>
                </a:solidFill>
              </a:defRPr>
            </a:lvl3pPr>
            <a:lvl4pPr marL="1371490" indent="0">
              <a:buNone/>
              <a:defRPr sz="1400">
                <a:solidFill>
                  <a:schemeClr val="tx1">
                    <a:tint val="75000"/>
                  </a:schemeClr>
                </a:solidFill>
              </a:defRPr>
            </a:lvl4pPr>
            <a:lvl5pPr marL="1828658" indent="0">
              <a:buNone/>
              <a:defRPr sz="1400">
                <a:solidFill>
                  <a:schemeClr val="tx1">
                    <a:tint val="75000"/>
                  </a:schemeClr>
                </a:solidFill>
              </a:defRPr>
            </a:lvl5pPr>
            <a:lvl6pPr marL="2285817" indent="0">
              <a:buNone/>
              <a:defRPr sz="1400">
                <a:solidFill>
                  <a:schemeClr val="tx1">
                    <a:tint val="75000"/>
                  </a:schemeClr>
                </a:solidFill>
              </a:defRPr>
            </a:lvl6pPr>
            <a:lvl7pPr marL="2742980" indent="0">
              <a:buNone/>
              <a:defRPr sz="1400">
                <a:solidFill>
                  <a:schemeClr val="tx1">
                    <a:tint val="75000"/>
                  </a:schemeClr>
                </a:solidFill>
              </a:defRPr>
            </a:lvl7pPr>
            <a:lvl8pPr marL="3200142" indent="0">
              <a:buNone/>
              <a:defRPr sz="1400">
                <a:solidFill>
                  <a:schemeClr val="tx1">
                    <a:tint val="75000"/>
                  </a:schemeClr>
                </a:solidFill>
              </a:defRPr>
            </a:lvl8pPr>
            <a:lvl9pPr marL="365731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Вміст із підписом">
    <p:bg>
      <p:bgRef idx="1001">
        <a:schemeClr val="bg1"/>
      </p:bgRef>
    </p:bg>
    <p:spTree>
      <p:nvGrpSpPr>
        <p:cNvPr id="1" name=""/>
        <p:cNvGrpSpPr/>
        <p:nvPr/>
      </p:nvGrpSpPr>
      <p:grpSpPr>
        <a:xfrm>
          <a:off x="0" y="0"/>
          <a:ext cx="0" cy="0"/>
          <a:chOff x="0" y="0"/>
          <a:chExt cx="0" cy="0"/>
        </a:xfrm>
      </p:grpSpPr>
      <p:sp>
        <p:nvSpPr>
          <p:cNvPr id="10" name="Пряма сполучна лінія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 name="Заголовок 1"/>
          <p:cNvSpPr>
            <a:spLocks noGrp="1"/>
          </p:cNvSpPr>
          <p:nvPr>
            <p:ph type="title"/>
          </p:nvPr>
        </p:nvSpPr>
        <p:spPr>
          <a:xfrm rot="5400000">
            <a:off x="5547359" y="3124200"/>
            <a:ext cx="6309360" cy="609600"/>
          </a:xfrm>
        </p:spPr>
        <p:txBody>
          <a:bodyPr anchor="b"/>
          <a:lstStyle>
            <a:lvl1pPr algn="l">
              <a:buNone/>
              <a:defRPr sz="2000" b="1" cap="small" baseline="0"/>
            </a:lvl1pPr>
          </a:lstStyle>
          <a:p>
            <a:r>
              <a:rPr kumimoji="0" lang="uk-UA"/>
              <a:t>Зразок заголовка</a:t>
            </a:r>
            <a:endParaRPr kumimoji="0" lang="en-US"/>
          </a:p>
        </p:txBody>
      </p:sp>
      <p:sp>
        <p:nvSpPr>
          <p:cNvPr id="3" name="Місце для тексту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uk-UA"/>
              <a:t>Зразок тексту</a:t>
            </a:r>
          </a:p>
        </p:txBody>
      </p:sp>
      <p:sp>
        <p:nvSpPr>
          <p:cNvPr id="8" name="Пряма сполучна лінія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9" name="Пряма сполучна лінія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11" name="Пряма сполучна лінія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2" name="Прямокутник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3" name="Пряма сполучна лінія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4" name="Овал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18" name="Місце для вмісту 17"/>
          <p:cNvSpPr>
            <a:spLocks noGrp="1"/>
          </p:cNvSpPr>
          <p:nvPr>
            <p:ph sz="quarter" idx="1"/>
          </p:nvPr>
        </p:nvSpPr>
        <p:spPr>
          <a:xfrm>
            <a:off x="406400" y="274320"/>
            <a:ext cx="7518400" cy="6327648"/>
          </a:xfrm>
        </p:spPr>
        <p:txBody>
          <a:bodyPr/>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21" name="Місце для дати 20"/>
          <p:cNvSpPr>
            <a:spLocks noGrp="1"/>
          </p:cNvSpPr>
          <p:nvPr>
            <p:ph type="dt" sz="half" idx="14"/>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22" name="Місце для номера слайда 21"/>
          <p:cNvSpPr>
            <a:spLocks noGrp="1"/>
          </p:cNvSpPr>
          <p:nvPr>
            <p:ph type="sldNum" sz="quarter" idx="15"/>
          </p:nvPr>
        </p:nvSpPr>
        <p:spPr/>
        <p:txBody>
          <a:bodyPr rtlCol="0"/>
          <a:lstStyle/>
          <a:p>
            <a:fld id="{57B4549B-98F6-48E0-A591-14DAF593D30C}" type="slidenum">
              <a:rPr lang="x-none" smtClean="0"/>
              <a:pPr/>
              <a:t>‹№›</a:t>
            </a:fld>
            <a:endParaRPr lang="x-none"/>
          </a:p>
        </p:txBody>
      </p:sp>
      <p:sp>
        <p:nvSpPr>
          <p:cNvPr id="23" name="Місце для нижнього колонтитула 22"/>
          <p:cNvSpPr>
            <a:spLocks noGrp="1"/>
          </p:cNvSpPr>
          <p:nvPr>
            <p:ph type="ftr" sz="quarter" idx="16"/>
          </p:nvPr>
        </p:nvSpPr>
        <p:spPr/>
        <p:txBody>
          <a:bodyPr rtlCol="0"/>
          <a:lstStyle/>
          <a:p>
            <a:endParaRPr lang="x-none">
              <a:solidFill>
                <a:srgbClr val="575F6D"/>
              </a:solidFill>
            </a:endParaRPr>
          </a:p>
        </p:txBody>
      </p:sp>
    </p:spTree>
    <p:extLst>
      <p:ext uri="{BB962C8B-B14F-4D97-AF65-F5344CB8AC3E}">
        <p14:creationId xmlns:p14="http://schemas.microsoft.com/office/powerpoint/2010/main" val="330224394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Зображення з підписом">
    <p:spTree>
      <p:nvGrpSpPr>
        <p:cNvPr id="1" name=""/>
        <p:cNvGrpSpPr/>
        <p:nvPr/>
      </p:nvGrpSpPr>
      <p:grpSpPr>
        <a:xfrm>
          <a:off x="0" y="0"/>
          <a:ext cx="0" cy="0"/>
          <a:chOff x="0" y="0"/>
          <a:chExt cx="0" cy="0"/>
        </a:xfrm>
      </p:grpSpPr>
      <p:sp>
        <p:nvSpPr>
          <p:cNvPr id="9" name="Пряма сполучна лінія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3" name="Овал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 name="Заголовок 1"/>
          <p:cNvSpPr>
            <a:spLocks noGrp="1"/>
          </p:cNvSpPr>
          <p:nvPr>
            <p:ph type="title"/>
          </p:nvPr>
        </p:nvSpPr>
        <p:spPr>
          <a:xfrm rot="5400000">
            <a:off x="5518404" y="3124200"/>
            <a:ext cx="6309360" cy="609600"/>
          </a:xfrm>
        </p:spPr>
        <p:txBody>
          <a:bodyPr anchor="b"/>
          <a:lstStyle>
            <a:lvl1pPr algn="l">
              <a:buNone/>
              <a:defRPr sz="2000" b="1"/>
            </a:lvl1pPr>
          </a:lstStyle>
          <a:p>
            <a:r>
              <a:rPr kumimoji="0" lang="uk-UA"/>
              <a:t>Зразок заголовка</a:t>
            </a:r>
            <a:endParaRPr kumimoji="0" lang="en-US"/>
          </a:p>
        </p:txBody>
      </p:sp>
      <p:sp>
        <p:nvSpPr>
          <p:cNvPr id="3" name="Місце для зображення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uk-UA"/>
              <a:t>Клацніть піктограму, щоб додати зображення</a:t>
            </a:r>
            <a:endParaRPr kumimoji="0" lang="en-US" dirty="0"/>
          </a:p>
        </p:txBody>
      </p:sp>
      <p:sp>
        <p:nvSpPr>
          <p:cNvPr id="4" name="Місце для тексту 3"/>
          <p:cNvSpPr>
            <a:spLocks noGrp="1"/>
          </p:cNvSpPr>
          <p:nvPr>
            <p:ph type="body" sz="half" idx="2"/>
          </p:nvPr>
        </p:nvSpPr>
        <p:spPr>
          <a:xfrm>
            <a:off x="9021065" y="264795"/>
            <a:ext cx="2032000" cy="4956048"/>
          </a:xfrm>
        </p:spPr>
        <p:txBody>
          <a:bodyPr rot="0" spcFirstLastPara="0" vertOverflow="overflow" horzOverflow="overflow" vert="horz" wrap="square" lIns="91430" tIns="45720" rIns="91430" bIns="45720" numCol="1" spcCol="27430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uk-UA"/>
              <a:t>Зразок тексту</a:t>
            </a:r>
          </a:p>
        </p:txBody>
      </p:sp>
      <p:sp>
        <p:nvSpPr>
          <p:cNvPr id="10" name="Пряма сполучна лінія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1" name="Прямокутник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2" name="Пряма сполучна лінія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9" name="Пряма сполучна лінія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0" name="Пряма сполучна лінія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17" name="Місце для дати 16"/>
          <p:cNvSpPr>
            <a:spLocks noGrp="1"/>
          </p:cNvSpPr>
          <p:nvPr>
            <p:ph type="dt" sz="half" idx="10"/>
          </p:nvPr>
        </p:nvSpPr>
        <p:spPr/>
        <p:txBody>
          <a:bodyPr rtlCol="0"/>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18" name="Місце для номера слайда 17"/>
          <p:cNvSpPr>
            <a:spLocks noGrp="1"/>
          </p:cNvSpPr>
          <p:nvPr>
            <p:ph type="sldNum" sz="quarter" idx="11"/>
          </p:nvPr>
        </p:nvSpPr>
        <p:spPr/>
        <p:txBody>
          <a:bodyPr rtlCol="0"/>
          <a:lstStyle/>
          <a:p>
            <a:fld id="{57B4549B-98F6-48E0-A591-14DAF593D30C}" type="slidenum">
              <a:rPr lang="x-none" smtClean="0"/>
              <a:pPr/>
              <a:t>‹№›</a:t>
            </a:fld>
            <a:endParaRPr lang="x-none"/>
          </a:p>
        </p:txBody>
      </p:sp>
      <p:sp>
        <p:nvSpPr>
          <p:cNvPr id="21" name="Місце для нижнього колонтитула 20"/>
          <p:cNvSpPr>
            <a:spLocks noGrp="1"/>
          </p:cNvSpPr>
          <p:nvPr>
            <p:ph type="ftr" sz="quarter" idx="12"/>
          </p:nvPr>
        </p:nvSpPr>
        <p:spPr/>
        <p:txBody>
          <a:bodyPr rtlCol="0"/>
          <a:lstStyle/>
          <a:p>
            <a:endParaRPr lang="x-none">
              <a:solidFill>
                <a:srgbClr val="575F6D"/>
              </a:solidFill>
            </a:endParaRPr>
          </a:p>
        </p:txBody>
      </p:sp>
    </p:spTree>
    <p:extLst>
      <p:ext uri="{BB962C8B-B14F-4D97-AF65-F5344CB8AC3E}">
        <p14:creationId xmlns:p14="http://schemas.microsoft.com/office/powerpoint/2010/main" val="4186541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4" name="Місце для дати 3"/>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5" name="Місце для нижнього колонтитула 4"/>
          <p:cNvSpPr>
            <a:spLocks noGrp="1"/>
          </p:cNvSpPr>
          <p:nvPr>
            <p:ph type="ftr" sz="quarter" idx="11"/>
          </p:nvPr>
        </p:nvSpPr>
        <p:spPr/>
        <p:txBody>
          <a:bodyPr/>
          <a:lstStyle/>
          <a:p>
            <a:endParaRPr lang="x-none">
              <a:solidFill>
                <a:srgbClr val="575F6D"/>
              </a:solidFill>
            </a:endParaRPr>
          </a:p>
        </p:txBody>
      </p:sp>
      <p:sp>
        <p:nvSpPr>
          <p:cNvPr id="6" name="Місце для номера слайда 5"/>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8878820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8839200" y="274653"/>
            <a:ext cx="2235200" cy="5851525"/>
          </a:xfrm>
        </p:spPr>
        <p:txBody>
          <a:bodyPr vert="eaVert"/>
          <a:lstStyle/>
          <a:p>
            <a:r>
              <a:rPr kumimoji="0" lang="uk-UA"/>
              <a:t>Зразок заголовка</a:t>
            </a:r>
            <a:endParaRPr kumimoji="0" lang="en-US"/>
          </a:p>
        </p:txBody>
      </p:sp>
      <p:sp>
        <p:nvSpPr>
          <p:cNvPr id="3" name="Місце для вертикального тексту 2"/>
          <p:cNvSpPr>
            <a:spLocks noGrp="1"/>
          </p:cNvSpPr>
          <p:nvPr>
            <p:ph type="body" orient="vert" idx="1"/>
          </p:nvPr>
        </p:nvSpPr>
        <p:spPr>
          <a:xfrm>
            <a:off x="609600" y="274652"/>
            <a:ext cx="8026400" cy="5851525"/>
          </a:xfrm>
        </p:spPr>
        <p:txBody>
          <a:bodyPr vert="eaVert"/>
          <a:lstStyle/>
          <a:p>
            <a:pPr lvl="0" eaLnBrk="1" latinLnBrk="0" hangingPunct="1"/>
            <a:r>
              <a:rPr lang="uk-UA"/>
              <a:t>Зразок тексту</a:t>
            </a:r>
          </a:p>
          <a:p>
            <a:pPr lvl="1" eaLnBrk="1" latinLnBrk="0" hangingPunct="1"/>
            <a:r>
              <a:rPr lang="uk-UA"/>
              <a:t>Другий рівень</a:t>
            </a:r>
          </a:p>
          <a:p>
            <a:pPr lvl="2" eaLnBrk="1" latinLnBrk="0" hangingPunct="1"/>
            <a:r>
              <a:rPr lang="uk-UA"/>
              <a:t>Третій рівень</a:t>
            </a:r>
          </a:p>
          <a:p>
            <a:pPr lvl="3" eaLnBrk="1" latinLnBrk="0" hangingPunct="1"/>
            <a:r>
              <a:rPr lang="uk-UA"/>
              <a:t>Четвертий рівень</a:t>
            </a:r>
          </a:p>
          <a:p>
            <a:pPr lvl="4" eaLnBrk="1" latinLnBrk="0" hangingPunct="1"/>
            <a:r>
              <a:rPr lang="uk-UA"/>
              <a:t>П'ятий рівень</a:t>
            </a:r>
            <a:endParaRPr kumimoji="0" lang="en-US"/>
          </a:p>
        </p:txBody>
      </p:sp>
      <p:sp>
        <p:nvSpPr>
          <p:cNvPr id="4" name="Місце для дати 3"/>
          <p:cNvSpPr>
            <a:spLocks noGrp="1"/>
          </p:cNvSpPr>
          <p:nvPr>
            <p:ph type="dt" sz="half" idx="10"/>
          </p:nvPr>
        </p:nvSpPr>
        <p:spPr/>
        <p:txBody>
          <a:body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5" name="Місце для нижнього колонтитула 4"/>
          <p:cNvSpPr>
            <a:spLocks noGrp="1"/>
          </p:cNvSpPr>
          <p:nvPr>
            <p:ph type="ftr" sz="quarter" idx="11"/>
          </p:nvPr>
        </p:nvSpPr>
        <p:spPr/>
        <p:txBody>
          <a:bodyPr/>
          <a:lstStyle/>
          <a:p>
            <a:endParaRPr lang="x-none">
              <a:solidFill>
                <a:srgbClr val="575F6D"/>
              </a:solidFill>
            </a:endParaRPr>
          </a:p>
        </p:txBody>
      </p:sp>
      <p:sp>
        <p:nvSpPr>
          <p:cNvPr id="6" name="Місце для номера слайда 5"/>
          <p:cNvSpPr>
            <a:spLocks noGrp="1"/>
          </p:cNvSpPr>
          <p:nvPr>
            <p:ph type="sldNum" sz="quarter" idx="12"/>
          </p:nvPr>
        </p:nvSpPr>
        <p:spPr/>
        <p:txBody>
          <a:bodyPr/>
          <a:lstStyle/>
          <a:p>
            <a:fld id="{57B4549B-98F6-48E0-A591-14DAF593D30C}" type="slidenum">
              <a:rPr lang="x-none" smtClean="0"/>
              <a:pPr/>
              <a:t>‹№›</a:t>
            </a:fld>
            <a:endParaRPr lang="x-none"/>
          </a:p>
        </p:txBody>
      </p:sp>
    </p:spTree>
    <p:extLst>
      <p:ext uri="{BB962C8B-B14F-4D97-AF65-F5344CB8AC3E}">
        <p14:creationId xmlns:p14="http://schemas.microsoft.com/office/powerpoint/2010/main" val="2045481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endParaRPr sz="1800" kern="0">
              <a:solidFill>
                <a:sysClr val="windowText" lastClr="000000"/>
              </a:solidFill>
            </a:endParaRPr>
          </a:p>
        </p:txBody>
      </p:sp>
      <p:sp>
        <p:nvSpPr>
          <p:cNvPr id="17" name="bg object 17"/>
          <p:cNvSpPr/>
          <p:nvPr/>
        </p:nvSpPr>
        <p:spPr>
          <a:xfrm>
            <a:off x="0" y="0"/>
            <a:ext cx="3540760" cy="3429000"/>
          </a:xfrm>
          <a:custGeom>
            <a:avLst/>
            <a:gdLst/>
            <a:ahLst/>
            <a:cxnLst/>
            <a:rect l="l" t="t" r="r" b="b"/>
            <a:pathLst>
              <a:path w="5311140" h="5143500">
                <a:moveTo>
                  <a:pt x="2111262" y="5029199"/>
                </a:moveTo>
                <a:lnTo>
                  <a:pt x="20827" y="5029199"/>
                </a:lnTo>
                <a:lnTo>
                  <a:pt x="0" y="5023306"/>
                </a:lnTo>
                <a:lnTo>
                  <a:pt x="0" y="0"/>
                </a:lnTo>
                <a:lnTo>
                  <a:pt x="5172507" y="0"/>
                </a:lnTo>
                <a:lnTo>
                  <a:pt x="5181350" y="38099"/>
                </a:lnTo>
                <a:lnTo>
                  <a:pt x="5192648" y="76199"/>
                </a:lnTo>
                <a:lnTo>
                  <a:pt x="5203452" y="126999"/>
                </a:lnTo>
                <a:lnTo>
                  <a:pt x="5213757" y="165099"/>
                </a:lnTo>
                <a:lnTo>
                  <a:pt x="5223562" y="215899"/>
                </a:lnTo>
                <a:lnTo>
                  <a:pt x="5232863" y="253999"/>
                </a:lnTo>
                <a:lnTo>
                  <a:pt x="5241657" y="304799"/>
                </a:lnTo>
                <a:lnTo>
                  <a:pt x="5249941" y="342899"/>
                </a:lnTo>
                <a:lnTo>
                  <a:pt x="5257713" y="393699"/>
                </a:lnTo>
                <a:lnTo>
                  <a:pt x="5264969" y="431799"/>
                </a:lnTo>
                <a:lnTo>
                  <a:pt x="5271705" y="482599"/>
                </a:lnTo>
                <a:lnTo>
                  <a:pt x="5277921" y="533399"/>
                </a:lnTo>
                <a:lnTo>
                  <a:pt x="5283611" y="571499"/>
                </a:lnTo>
                <a:lnTo>
                  <a:pt x="5288773" y="622299"/>
                </a:lnTo>
                <a:lnTo>
                  <a:pt x="5293405" y="673099"/>
                </a:lnTo>
                <a:lnTo>
                  <a:pt x="5297503" y="711199"/>
                </a:lnTo>
                <a:lnTo>
                  <a:pt x="5301065" y="761999"/>
                </a:lnTo>
                <a:lnTo>
                  <a:pt x="5304087" y="812799"/>
                </a:lnTo>
                <a:lnTo>
                  <a:pt x="5306566" y="850899"/>
                </a:lnTo>
                <a:lnTo>
                  <a:pt x="5308499" y="901699"/>
                </a:lnTo>
                <a:lnTo>
                  <a:pt x="5309883" y="952499"/>
                </a:lnTo>
                <a:lnTo>
                  <a:pt x="5310716" y="1003299"/>
                </a:lnTo>
                <a:lnTo>
                  <a:pt x="5310994" y="1041346"/>
                </a:lnTo>
                <a:lnTo>
                  <a:pt x="5310716" y="1092199"/>
                </a:lnTo>
                <a:lnTo>
                  <a:pt x="5309883" y="1142999"/>
                </a:lnTo>
                <a:lnTo>
                  <a:pt x="5308499" y="1181099"/>
                </a:lnTo>
                <a:lnTo>
                  <a:pt x="5306566" y="1231899"/>
                </a:lnTo>
                <a:lnTo>
                  <a:pt x="5304087" y="1282699"/>
                </a:lnTo>
                <a:lnTo>
                  <a:pt x="5301065" y="1333499"/>
                </a:lnTo>
                <a:lnTo>
                  <a:pt x="5297503" y="1371599"/>
                </a:lnTo>
                <a:lnTo>
                  <a:pt x="5293405" y="1422399"/>
                </a:lnTo>
                <a:lnTo>
                  <a:pt x="5288773" y="1473199"/>
                </a:lnTo>
                <a:lnTo>
                  <a:pt x="5283611" y="1511299"/>
                </a:lnTo>
                <a:lnTo>
                  <a:pt x="5277921" y="1562099"/>
                </a:lnTo>
                <a:lnTo>
                  <a:pt x="5271705" y="1600199"/>
                </a:lnTo>
                <a:lnTo>
                  <a:pt x="5264969" y="1650999"/>
                </a:lnTo>
                <a:lnTo>
                  <a:pt x="5257713" y="1701799"/>
                </a:lnTo>
                <a:lnTo>
                  <a:pt x="5249941" y="1739899"/>
                </a:lnTo>
                <a:lnTo>
                  <a:pt x="5241657" y="1790699"/>
                </a:lnTo>
                <a:lnTo>
                  <a:pt x="5232863" y="1828799"/>
                </a:lnTo>
                <a:lnTo>
                  <a:pt x="5223562" y="1879599"/>
                </a:lnTo>
                <a:lnTo>
                  <a:pt x="5213757" y="1917699"/>
                </a:lnTo>
                <a:lnTo>
                  <a:pt x="5203452" y="1968499"/>
                </a:lnTo>
                <a:lnTo>
                  <a:pt x="5192648" y="2006599"/>
                </a:lnTo>
                <a:lnTo>
                  <a:pt x="5181350" y="2057399"/>
                </a:lnTo>
                <a:lnTo>
                  <a:pt x="5169560" y="2095499"/>
                </a:lnTo>
                <a:lnTo>
                  <a:pt x="5157281" y="2146299"/>
                </a:lnTo>
                <a:lnTo>
                  <a:pt x="5144516" y="2184399"/>
                </a:lnTo>
                <a:lnTo>
                  <a:pt x="5131268" y="2235199"/>
                </a:lnTo>
                <a:lnTo>
                  <a:pt x="5117540" y="2273299"/>
                </a:lnTo>
                <a:lnTo>
                  <a:pt x="5103335" y="2311399"/>
                </a:lnTo>
                <a:lnTo>
                  <a:pt x="5088656" y="2362199"/>
                </a:lnTo>
                <a:lnTo>
                  <a:pt x="5073506" y="2400299"/>
                </a:lnTo>
                <a:lnTo>
                  <a:pt x="5057889" y="2438399"/>
                </a:lnTo>
                <a:lnTo>
                  <a:pt x="5041806" y="2489199"/>
                </a:lnTo>
                <a:lnTo>
                  <a:pt x="5025261" y="2527299"/>
                </a:lnTo>
                <a:lnTo>
                  <a:pt x="5008258" y="2565399"/>
                </a:lnTo>
                <a:lnTo>
                  <a:pt x="4990798" y="2616199"/>
                </a:lnTo>
                <a:lnTo>
                  <a:pt x="4972885" y="2654299"/>
                </a:lnTo>
                <a:lnTo>
                  <a:pt x="4954522" y="2692399"/>
                </a:lnTo>
                <a:lnTo>
                  <a:pt x="4935712" y="2730499"/>
                </a:lnTo>
                <a:lnTo>
                  <a:pt x="4916458" y="2781299"/>
                </a:lnTo>
                <a:lnTo>
                  <a:pt x="4896763" y="2819399"/>
                </a:lnTo>
                <a:lnTo>
                  <a:pt x="4876630" y="2857499"/>
                </a:lnTo>
                <a:lnTo>
                  <a:pt x="4856062" y="2895599"/>
                </a:lnTo>
                <a:lnTo>
                  <a:pt x="4835062" y="2933699"/>
                </a:lnTo>
                <a:lnTo>
                  <a:pt x="4813632" y="2971799"/>
                </a:lnTo>
                <a:lnTo>
                  <a:pt x="4791777" y="3009899"/>
                </a:lnTo>
                <a:lnTo>
                  <a:pt x="4769498" y="3047999"/>
                </a:lnTo>
                <a:lnTo>
                  <a:pt x="4746799" y="3086099"/>
                </a:lnTo>
                <a:lnTo>
                  <a:pt x="4723683" y="3124199"/>
                </a:lnTo>
                <a:lnTo>
                  <a:pt x="4700153" y="3162299"/>
                </a:lnTo>
                <a:lnTo>
                  <a:pt x="4676211" y="3200399"/>
                </a:lnTo>
                <a:lnTo>
                  <a:pt x="4651862" y="3238499"/>
                </a:lnTo>
                <a:lnTo>
                  <a:pt x="4627107" y="3276599"/>
                </a:lnTo>
                <a:lnTo>
                  <a:pt x="4601950" y="3314699"/>
                </a:lnTo>
                <a:lnTo>
                  <a:pt x="4576394" y="3352799"/>
                </a:lnTo>
                <a:lnTo>
                  <a:pt x="4550441" y="3390899"/>
                </a:lnTo>
                <a:lnTo>
                  <a:pt x="4524095" y="3428999"/>
                </a:lnTo>
                <a:lnTo>
                  <a:pt x="4497359" y="3467099"/>
                </a:lnTo>
                <a:lnTo>
                  <a:pt x="4470236" y="3492499"/>
                </a:lnTo>
                <a:lnTo>
                  <a:pt x="4442728" y="3530599"/>
                </a:lnTo>
                <a:lnTo>
                  <a:pt x="4414840" y="3568699"/>
                </a:lnTo>
                <a:lnTo>
                  <a:pt x="4386572" y="3606799"/>
                </a:lnTo>
                <a:lnTo>
                  <a:pt x="4357930" y="3632199"/>
                </a:lnTo>
                <a:lnTo>
                  <a:pt x="4328915" y="3670299"/>
                </a:lnTo>
                <a:lnTo>
                  <a:pt x="4299531" y="3708399"/>
                </a:lnTo>
                <a:lnTo>
                  <a:pt x="4269780" y="3733799"/>
                </a:lnTo>
                <a:lnTo>
                  <a:pt x="4239666" y="3771899"/>
                </a:lnTo>
                <a:lnTo>
                  <a:pt x="4209192" y="3809999"/>
                </a:lnTo>
                <a:lnTo>
                  <a:pt x="4178360" y="3835399"/>
                </a:lnTo>
                <a:lnTo>
                  <a:pt x="4147174" y="3873499"/>
                </a:lnTo>
                <a:lnTo>
                  <a:pt x="4115636" y="3898899"/>
                </a:lnTo>
                <a:lnTo>
                  <a:pt x="4083750" y="3936999"/>
                </a:lnTo>
                <a:lnTo>
                  <a:pt x="4018945" y="3987799"/>
                </a:lnTo>
                <a:lnTo>
                  <a:pt x="3986032" y="4025899"/>
                </a:lnTo>
                <a:lnTo>
                  <a:pt x="3952782" y="4051299"/>
                </a:lnTo>
                <a:lnTo>
                  <a:pt x="3919199" y="4089399"/>
                </a:lnTo>
                <a:lnTo>
                  <a:pt x="3885285" y="4114799"/>
                </a:lnTo>
                <a:lnTo>
                  <a:pt x="3816478" y="4165599"/>
                </a:lnTo>
                <a:lnTo>
                  <a:pt x="3781591" y="4203699"/>
                </a:lnTo>
                <a:lnTo>
                  <a:pt x="3710863" y="4254499"/>
                </a:lnTo>
                <a:lnTo>
                  <a:pt x="3602436" y="4330699"/>
                </a:lnTo>
                <a:lnTo>
                  <a:pt x="3565682" y="4368799"/>
                </a:lnTo>
                <a:lnTo>
                  <a:pt x="3528628" y="4394199"/>
                </a:lnTo>
                <a:lnTo>
                  <a:pt x="3415691" y="4470399"/>
                </a:lnTo>
                <a:lnTo>
                  <a:pt x="3377464" y="4483099"/>
                </a:lnTo>
                <a:lnTo>
                  <a:pt x="3338952" y="4508499"/>
                </a:lnTo>
                <a:lnTo>
                  <a:pt x="3182105" y="4610099"/>
                </a:lnTo>
                <a:lnTo>
                  <a:pt x="3142209" y="4622799"/>
                </a:lnTo>
                <a:lnTo>
                  <a:pt x="3061617" y="4673599"/>
                </a:lnTo>
                <a:lnTo>
                  <a:pt x="3020927" y="4686299"/>
                </a:lnTo>
                <a:lnTo>
                  <a:pt x="2979978" y="4711699"/>
                </a:lnTo>
                <a:lnTo>
                  <a:pt x="2938773" y="4724399"/>
                </a:lnTo>
                <a:lnTo>
                  <a:pt x="2897316" y="4749799"/>
                </a:lnTo>
                <a:lnTo>
                  <a:pt x="2855608" y="4762499"/>
                </a:lnTo>
                <a:lnTo>
                  <a:pt x="2813654" y="4787899"/>
                </a:lnTo>
                <a:lnTo>
                  <a:pt x="2771456" y="4800599"/>
                </a:lnTo>
                <a:lnTo>
                  <a:pt x="2729018" y="4825999"/>
                </a:lnTo>
                <a:lnTo>
                  <a:pt x="2643430" y="4851399"/>
                </a:lnTo>
                <a:lnTo>
                  <a:pt x="2600286" y="4876799"/>
                </a:lnTo>
                <a:lnTo>
                  <a:pt x="2469495" y="4914899"/>
                </a:lnTo>
                <a:lnTo>
                  <a:pt x="2425454" y="4940299"/>
                </a:lnTo>
                <a:lnTo>
                  <a:pt x="2111262" y="5029199"/>
                </a:lnTo>
                <a:close/>
              </a:path>
              <a:path w="5311140" h="5143500">
                <a:moveTo>
                  <a:pt x="1880899" y="5079999"/>
                </a:moveTo>
                <a:lnTo>
                  <a:pt x="251190" y="5079999"/>
                </a:lnTo>
                <a:lnTo>
                  <a:pt x="66520" y="5029199"/>
                </a:lnTo>
                <a:lnTo>
                  <a:pt x="2065570" y="5029199"/>
                </a:lnTo>
                <a:lnTo>
                  <a:pt x="1880899" y="5079999"/>
                </a:lnTo>
                <a:close/>
              </a:path>
              <a:path w="5311140" h="5143500">
                <a:moveTo>
                  <a:pt x="1787466" y="5092699"/>
                </a:moveTo>
                <a:lnTo>
                  <a:pt x="344623" y="5092699"/>
                </a:lnTo>
                <a:lnTo>
                  <a:pt x="297817" y="5079999"/>
                </a:lnTo>
                <a:lnTo>
                  <a:pt x="1834272" y="5079999"/>
                </a:lnTo>
                <a:lnTo>
                  <a:pt x="1787466" y="5092699"/>
                </a:lnTo>
                <a:close/>
              </a:path>
              <a:path w="5311140" h="5143500">
                <a:moveTo>
                  <a:pt x="1646010" y="5118099"/>
                </a:moveTo>
                <a:lnTo>
                  <a:pt x="486079" y="5118099"/>
                </a:lnTo>
                <a:lnTo>
                  <a:pt x="391604" y="5092699"/>
                </a:lnTo>
                <a:lnTo>
                  <a:pt x="1740485" y="5092699"/>
                </a:lnTo>
                <a:lnTo>
                  <a:pt x="1646010" y="5118099"/>
                </a:lnTo>
                <a:close/>
              </a:path>
              <a:path w="5311140" h="5143500">
                <a:moveTo>
                  <a:pt x="1503059" y="5130799"/>
                </a:moveTo>
                <a:lnTo>
                  <a:pt x="629030" y="5130799"/>
                </a:lnTo>
                <a:lnTo>
                  <a:pt x="581218" y="5118099"/>
                </a:lnTo>
                <a:lnTo>
                  <a:pt x="1550871" y="5118099"/>
                </a:lnTo>
                <a:lnTo>
                  <a:pt x="1503059" y="5130799"/>
                </a:lnTo>
                <a:close/>
              </a:path>
              <a:path w="5311140" h="5143500">
                <a:moveTo>
                  <a:pt x="1358696" y="5143499"/>
                </a:moveTo>
                <a:lnTo>
                  <a:pt x="773393" y="5143499"/>
                </a:lnTo>
                <a:lnTo>
                  <a:pt x="725121" y="5130799"/>
                </a:lnTo>
                <a:lnTo>
                  <a:pt x="1406968" y="5130799"/>
                </a:lnTo>
                <a:lnTo>
                  <a:pt x="1358696" y="5143499"/>
                </a:lnTo>
                <a:close/>
              </a:path>
            </a:pathLst>
          </a:custGeom>
          <a:solidFill>
            <a:srgbClr val="F1E881">
              <a:alpha val="40998"/>
            </a:srgbClr>
          </a:solidFill>
        </p:spPr>
        <p:txBody>
          <a:bodyPr wrap="square" lIns="0" tIns="0" rIns="0" bIns="0" rtlCol="0"/>
          <a:lstStyle/>
          <a:p>
            <a:endParaRPr sz="1800" kern="0">
              <a:solidFill>
                <a:sysClr val="windowText" lastClr="000000"/>
              </a:solidFill>
            </a:endParaRPr>
          </a:p>
        </p:txBody>
      </p:sp>
      <p:sp>
        <p:nvSpPr>
          <p:cNvPr id="18" name="bg object 18"/>
          <p:cNvSpPr/>
          <p:nvPr/>
        </p:nvSpPr>
        <p:spPr>
          <a:xfrm>
            <a:off x="10583949" y="12"/>
            <a:ext cx="1608244" cy="1181523"/>
          </a:xfrm>
          <a:custGeom>
            <a:avLst/>
            <a:gdLst/>
            <a:ahLst/>
            <a:cxnLst/>
            <a:rect l="l" t="t" r="r" b="b"/>
            <a:pathLst>
              <a:path w="2412365" h="1772285">
                <a:moveTo>
                  <a:pt x="2291410" y="1746667"/>
                </a:moveTo>
                <a:lnTo>
                  <a:pt x="1522290" y="1746667"/>
                </a:lnTo>
                <a:lnTo>
                  <a:pt x="1250762" y="1670467"/>
                </a:lnTo>
                <a:lnTo>
                  <a:pt x="1207177" y="1645067"/>
                </a:lnTo>
                <a:lnTo>
                  <a:pt x="1121574" y="1619667"/>
                </a:lnTo>
                <a:lnTo>
                  <a:pt x="1079586" y="1594267"/>
                </a:lnTo>
                <a:lnTo>
                  <a:pt x="1038159" y="1581567"/>
                </a:lnTo>
                <a:lnTo>
                  <a:pt x="957052" y="1530767"/>
                </a:lnTo>
                <a:lnTo>
                  <a:pt x="917402" y="1505367"/>
                </a:lnTo>
                <a:lnTo>
                  <a:pt x="878373" y="1492667"/>
                </a:lnTo>
                <a:lnTo>
                  <a:pt x="839982" y="1467267"/>
                </a:lnTo>
                <a:lnTo>
                  <a:pt x="802243" y="1441867"/>
                </a:lnTo>
                <a:lnTo>
                  <a:pt x="765170" y="1416467"/>
                </a:lnTo>
                <a:lnTo>
                  <a:pt x="728779" y="1391067"/>
                </a:lnTo>
                <a:lnTo>
                  <a:pt x="693086" y="1352967"/>
                </a:lnTo>
                <a:lnTo>
                  <a:pt x="658104" y="1327567"/>
                </a:lnTo>
                <a:lnTo>
                  <a:pt x="623849" y="1302167"/>
                </a:lnTo>
                <a:lnTo>
                  <a:pt x="590336" y="1264067"/>
                </a:lnTo>
                <a:lnTo>
                  <a:pt x="557580" y="1238667"/>
                </a:lnTo>
                <a:lnTo>
                  <a:pt x="525596" y="1200567"/>
                </a:lnTo>
                <a:lnTo>
                  <a:pt x="494399" y="1175167"/>
                </a:lnTo>
                <a:lnTo>
                  <a:pt x="464003" y="1137067"/>
                </a:lnTo>
                <a:lnTo>
                  <a:pt x="434424" y="1111667"/>
                </a:lnTo>
                <a:lnTo>
                  <a:pt x="405677" y="1073567"/>
                </a:lnTo>
                <a:lnTo>
                  <a:pt x="377777" y="1035467"/>
                </a:lnTo>
                <a:lnTo>
                  <a:pt x="350739" y="997367"/>
                </a:lnTo>
                <a:lnTo>
                  <a:pt x="324577" y="959267"/>
                </a:lnTo>
                <a:lnTo>
                  <a:pt x="299307" y="933867"/>
                </a:lnTo>
                <a:lnTo>
                  <a:pt x="274944" y="895767"/>
                </a:lnTo>
                <a:lnTo>
                  <a:pt x="251503" y="857667"/>
                </a:lnTo>
                <a:lnTo>
                  <a:pt x="228998" y="806867"/>
                </a:lnTo>
                <a:lnTo>
                  <a:pt x="207445" y="768767"/>
                </a:lnTo>
                <a:lnTo>
                  <a:pt x="186859" y="730667"/>
                </a:lnTo>
                <a:lnTo>
                  <a:pt x="167254" y="692567"/>
                </a:lnTo>
                <a:lnTo>
                  <a:pt x="148647" y="654467"/>
                </a:lnTo>
                <a:lnTo>
                  <a:pt x="131050" y="603667"/>
                </a:lnTo>
                <a:lnTo>
                  <a:pt x="114481" y="565567"/>
                </a:lnTo>
                <a:lnTo>
                  <a:pt x="98953" y="527467"/>
                </a:lnTo>
                <a:lnTo>
                  <a:pt x="84481" y="476667"/>
                </a:lnTo>
                <a:lnTo>
                  <a:pt x="71081" y="438567"/>
                </a:lnTo>
                <a:lnTo>
                  <a:pt x="58768" y="400467"/>
                </a:lnTo>
                <a:lnTo>
                  <a:pt x="47556" y="349667"/>
                </a:lnTo>
                <a:lnTo>
                  <a:pt x="37461" y="298867"/>
                </a:lnTo>
                <a:lnTo>
                  <a:pt x="28498" y="260767"/>
                </a:lnTo>
                <a:lnTo>
                  <a:pt x="20680" y="209967"/>
                </a:lnTo>
                <a:lnTo>
                  <a:pt x="14025" y="171867"/>
                </a:lnTo>
                <a:lnTo>
                  <a:pt x="8546" y="121067"/>
                </a:lnTo>
                <a:lnTo>
                  <a:pt x="4258" y="70267"/>
                </a:lnTo>
                <a:lnTo>
                  <a:pt x="1177" y="32167"/>
                </a:lnTo>
                <a:lnTo>
                  <a:pt x="0" y="0"/>
                </a:lnTo>
                <a:lnTo>
                  <a:pt x="2412096" y="0"/>
                </a:lnTo>
                <a:lnTo>
                  <a:pt x="2412096" y="1712798"/>
                </a:lnTo>
                <a:lnTo>
                  <a:pt x="2291410" y="1746667"/>
                </a:lnTo>
                <a:close/>
              </a:path>
              <a:path w="2412365" h="1772285">
                <a:moveTo>
                  <a:pt x="2197444" y="1759367"/>
                </a:moveTo>
                <a:lnTo>
                  <a:pt x="1616257" y="1759367"/>
                </a:lnTo>
                <a:lnTo>
                  <a:pt x="1569075" y="1746667"/>
                </a:lnTo>
                <a:lnTo>
                  <a:pt x="2244626" y="1746667"/>
                </a:lnTo>
                <a:lnTo>
                  <a:pt x="2197444" y="1759367"/>
                </a:lnTo>
                <a:close/>
              </a:path>
              <a:path w="2412365" h="1772285">
                <a:moveTo>
                  <a:pt x="2101948" y="1772067"/>
                </a:moveTo>
                <a:lnTo>
                  <a:pt x="1711752" y="1772067"/>
                </a:lnTo>
                <a:lnTo>
                  <a:pt x="1663821" y="1759367"/>
                </a:lnTo>
                <a:lnTo>
                  <a:pt x="2149880" y="1759367"/>
                </a:lnTo>
                <a:lnTo>
                  <a:pt x="2101948" y="1772067"/>
                </a:lnTo>
                <a:close/>
              </a:path>
            </a:pathLst>
          </a:custGeom>
          <a:solidFill>
            <a:srgbClr val="F1E881">
              <a:alpha val="40998"/>
            </a:srgbClr>
          </a:solidFill>
        </p:spPr>
        <p:txBody>
          <a:bodyPr wrap="square" lIns="0" tIns="0" rIns="0" bIns="0" rtlCol="0"/>
          <a:lstStyle/>
          <a:p>
            <a:endParaRPr sz="1800" kern="0">
              <a:solidFill>
                <a:sysClr val="windowText" lastClr="000000"/>
              </a:solidFill>
            </a:endParaRPr>
          </a:p>
        </p:txBody>
      </p:sp>
      <p:sp>
        <p:nvSpPr>
          <p:cNvPr id="19" name="bg object 19"/>
          <p:cNvSpPr/>
          <p:nvPr/>
        </p:nvSpPr>
        <p:spPr>
          <a:xfrm>
            <a:off x="5496265" y="1387761"/>
            <a:ext cx="438151" cy="423757"/>
          </a:xfrm>
          <a:custGeom>
            <a:avLst/>
            <a:gdLst/>
            <a:ahLst/>
            <a:cxnLst/>
            <a:rect l="l" t="t" r="r" b="b"/>
            <a:pathLst>
              <a:path w="657225" h="635635">
                <a:moveTo>
                  <a:pt x="328372" y="635139"/>
                </a:moveTo>
                <a:lnTo>
                  <a:pt x="279846" y="631695"/>
                </a:lnTo>
                <a:lnTo>
                  <a:pt x="233532" y="621693"/>
                </a:lnTo>
                <a:lnTo>
                  <a:pt x="189937" y="605623"/>
                </a:lnTo>
                <a:lnTo>
                  <a:pt x="149569" y="583976"/>
                </a:lnTo>
                <a:lnTo>
                  <a:pt x="112935" y="557244"/>
                </a:lnTo>
                <a:lnTo>
                  <a:pt x="80543" y="525918"/>
                </a:lnTo>
                <a:lnTo>
                  <a:pt x="52902" y="490489"/>
                </a:lnTo>
                <a:lnTo>
                  <a:pt x="30519" y="451448"/>
                </a:lnTo>
                <a:lnTo>
                  <a:pt x="13902" y="409287"/>
                </a:lnTo>
                <a:lnTo>
                  <a:pt x="3560" y="364497"/>
                </a:lnTo>
                <a:lnTo>
                  <a:pt x="0" y="317565"/>
                </a:lnTo>
                <a:lnTo>
                  <a:pt x="3560" y="270641"/>
                </a:lnTo>
                <a:lnTo>
                  <a:pt x="13902" y="225851"/>
                </a:lnTo>
                <a:lnTo>
                  <a:pt x="30519" y="183690"/>
                </a:lnTo>
                <a:lnTo>
                  <a:pt x="52902" y="144649"/>
                </a:lnTo>
                <a:lnTo>
                  <a:pt x="80543" y="109220"/>
                </a:lnTo>
                <a:lnTo>
                  <a:pt x="112935" y="77894"/>
                </a:lnTo>
                <a:lnTo>
                  <a:pt x="149569" y="51162"/>
                </a:lnTo>
                <a:lnTo>
                  <a:pt x="189937" y="29515"/>
                </a:lnTo>
                <a:lnTo>
                  <a:pt x="233532" y="13445"/>
                </a:lnTo>
                <a:lnTo>
                  <a:pt x="279846" y="3443"/>
                </a:lnTo>
                <a:lnTo>
                  <a:pt x="328371" y="0"/>
                </a:lnTo>
                <a:lnTo>
                  <a:pt x="376895" y="3443"/>
                </a:lnTo>
                <a:lnTo>
                  <a:pt x="423209" y="13445"/>
                </a:lnTo>
                <a:lnTo>
                  <a:pt x="466804" y="29515"/>
                </a:lnTo>
                <a:lnTo>
                  <a:pt x="507172" y="51162"/>
                </a:lnTo>
                <a:lnTo>
                  <a:pt x="543806" y="77894"/>
                </a:lnTo>
                <a:lnTo>
                  <a:pt x="576198" y="109220"/>
                </a:lnTo>
                <a:lnTo>
                  <a:pt x="603839" y="144649"/>
                </a:lnTo>
                <a:lnTo>
                  <a:pt x="626222" y="183690"/>
                </a:lnTo>
                <a:lnTo>
                  <a:pt x="642839" y="225851"/>
                </a:lnTo>
                <a:lnTo>
                  <a:pt x="653182" y="270641"/>
                </a:lnTo>
                <a:lnTo>
                  <a:pt x="656741" y="317569"/>
                </a:lnTo>
                <a:lnTo>
                  <a:pt x="653182" y="364497"/>
                </a:lnTo>
                <a:lnTo>
                  <a:pt x="642839" y="409287"/>
                </a:lnTo>
                <a:lnTo>
                  <a:pt x="626222" y="451448"/>
                </a:lnTo>
                <a:lnTo>
                  <a:pt x="603839" y="490489"/>
                </a:lnTo>
                <a:lnTo>
                  <a:pt x="576198" y="525918"/>
                </a:lnTo>
                <a:lnTo>
                  <a:pt x="543806" y="557244"/>
                </a:lnTo>
                <a:lnTo>
                  <a:pt x="507172" y="583976"/>
                </a:lnTo>
                <a:lnTo>
                  <a:pt x="466804" y="605623"/>
                </a:lnTo>
                <a:lnTo>
                  <a:pt x="423209" y="621693"/>
                </a:lnTo>
                <a:lnTo>
                  <a:pt x="376895" y="631695"/>
                </a:lnTo>
                <a:lnTo>
                  <a:pt x="328372" y="635139"/>
                </a:lnTo>
                <a:close/>
              </a:path>
            </a:pathLst>
          </a:custGeom>
          <a:solidFill>
            <a:srgbClr val="F1E881"/>
          </a:solidFill>
        </p:spPr>
        <p:txBody>
          <a:bodyPr wrap="square" lIns="0" tIns="0" rIns="0" bIns="0" rtlCol="0"/>
          <a:lstStyle/>
          <a:p>
            <a:endParaRPr sz="1800" kern="0">
              <a:solidFill>
                <a:sysClr val="windowText" lastClr="000000"/>
              </a:solidFill>
            </a:endParaRPr>
          </a:p>
        </p:txBody>
      </p:sp>
      <p:sp>
        <p:nvSpPr>
          <p:cNvPr id="2" name="Holder 2"/>
          <p:cNvSpPr>
            <a:spLocks noGrp="1"/>
          </p:cNvSpPr>
          <p:nvPr>
            <p:ph type="ctrTitle"/>
          </p:nvPr>
        </p:nvSpPr>
        <p:spPr>
          <a:xfrm>
            <a:off x="6851490" y="630334"/>
            <a:ext cx="4774353" cy="400110"/>
          </a:xfrm>
          <a:prstGeom prst="rect">
            <a:avLst/>
          </a:prstGeom>
        </p:spPr>
        <p:txBody>
          <a:bodyPr wrap="square" lIns="0" tIns="0" rIns="0" bIns="0">
            <a:spAutoFit/>
          </a:bodyPr>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subTitle" idx="4"/>
          </p:nvPr>
        </p:nvSpPr>
        <p:spPr>
          <a:xfrm>
            <a:off x="682341" y="5253300"/>
            <a:ext cx="464227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63866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82904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endParaRPr sz="1800" kern="0">
              <a:solidFill>
                <a:sysClr val="windowText" lastClr="000000"/>
              </a:solidFill>
            </a:endParaRPr>
          </a:p>
        </p:txBody>
      </p:sp>
      <p:sp>
        <p:nvSpPr>
          <p:cNvPr id="17" name="bg object 17"/>
          <p:cNvSpPr/>
          <p:nvPr/>
        </p:nvSpPr>
        <p:spPr>
          <a:xfrm>
            <a:off x="9565637" y="0"/>
            <a:ext cx="2626360" cy="2187786"/>
          </a:xfrm>
          <a:custGeom>
            <a:avLst/>
            <a:gdLst/>
            <a:ahLst/>
            <a:cxnLst/>
            <a:rect l="l" t="t" r="r" b="b"/>
            <a:pathLst>
              <a:path w="3939540" h="3281679">
                <a:moveTo>
                  <a:pt x="3578274" y="3217970"/>
                </a:moveTo>
                <a:lnTo>
                  <a:pt x="2243414" y="3217970"/>
                </a:lnTo>
                <a:lnTo>
                  <a:pt x="1929136" y="3129070"/>
                </a:lnTo>
                <a:lnTo>
                  <a:pt x="1885484" y="3103670"/>
                </a:lnTo>
                <a:lnTo>
                  <a:pt x="1799176" y="3078270"/>
                </a:lnTo>
                <a:lnTo>
                  <a:pt x="1756534" y="3052870"/>
                </a:lnTo>
                <a:lnTo>
                  <a:pt x="1714241" y="3040170"/>
                </a:lnTo>
                <a:lnTo>
                  <a:pt x="1672304" y="3014770"/>
                </a:lnTo>
                <a:lnTo>
                  <a:pt x="1630728" y="3002070"/>
                </a:lnTo>
                <a:lnTo>
                  <a:pt x="1589522" y="2976670"/>
                </a:lnTo>
                <a:lnTo>
                  <a:pt x="1548690" y="2963970"/>
                </a:lnTo>
                <a:lnTo>
                  <a:pt x="1468175" y="2913170"/>
                </a:lnTo>
                <a:lnTo>
                  <a:pt x="1428506" y="2900470"/>
                </a:lnTo>
                <a:lnTo>
                  <a:pt x="1350375" y="2849670"/>
                </a:lnTo>
                <a:lnTo>
                  <a:pt x="1273895" y="2798870"/>
                </a:lnTo>
                <a:lnTo>
                  <a:pt x="1199119" y="2748070"/>
                </a:lnTo>
                <a:lnTo>
                  <a:pt x="1126097" y="2697270"/>
                </a:lnTo>
                <a:lnTo>
                  <a:pt x="1054879" y="2646470"/>
                </a:lnTo>
                <a:lnTo>
                  <a:pt x="1019963" y="2608370"/>
                </a:lnTo>
                <a:lnTo>
                  <a:pt x="985518" y="2582970"/>
                </a:lnTo>
                <a:lnTo>
                  <a:pt x="951549" y="2557570"/>
                </a:lnTo>
                <a:lnTo>
                  <a:pt x="918063" y="2519470"/>
                </a:lnTo>
                <a:lnTo>
                  <a:pt x="885067" y="2494070"/>
                </a:lnTo>
                <a:lnTo>
                  <a:pt x="852566" y="2468670"/>
                </a:lnTo>
                <a:lnTo>
                  <a:pt x="820568" y="2430570"/>
                </a:lnTo>
                <a:lnTo>
                  <a:pt x="789078" y="2405170"/>
                </a:lnTo>
                <a:lnTo>
                  <a:pt x="758103" y="2367070"/>
                </a:lnTo>
                <a:lnTo>
                  <a:pt x="727649" y="2328970"/>
                </a:lnTo>
                <a:lnTo>
                  <a:pt x="697723" y="2303570"/>
                </a:lnTo>
                <a:lnTo>
                  <a:pt x="668331" y="2265470"/>
                </a:lnTo>
                <a:lnTo>
                  <a:pt x="639479" y="2227370"/>
                </a:lnTo>
                <a:lnTo>
                  <a:pt x="611174" y="2201970"/>
                </a:lnTo>
                <a:lnTo>
                  <a:pt x="583423" y="2163870"/>
                </a:lnTo>
                <a:lnTo>
                  <a:pt x="556230" y="2125770"/>
                </a:lnTo>
                <a:lnTo>
                  <a:pt x="529604" y="2087670"/>
                </a:lnTo>
                <a:lnTo>
                  <a:pt x="503549" y="2049570"/>
                </a:lnTo>
                <a:lnTo>
                  <a:pt x="478074" y="2024170"/>
                </a:lnTo>
                <a:lnTo>
                  <a:pt x="453183" y="1986070"/>
                </a:lnTo>
                <a:lnTo>
                  <a:pt x="428884" y="1947970"/>
                </a:lnTo>
                <a:lnTo>
                  <a:pt x="405182" y="1909870"/>
                </a:lnTo>
                <a:lnTo>
                  <a:pt x="382084" y="1871770"/>
                </a:lnTo>
                <a:lnTo>
                  <a:pt x="359597" y="1833670"/>
                </a:lnTo>
                <a:lnTo>
                  <a:pt x="337726" y="1795570"/>
                </a:lnTo>
                <a:lnTo>
                  <a:pt x="316479" y="1744770"/>
                </a:lnTo>
                <a:lnTo>
                  <a:pt x="295861" y="1706670"/>
                </a:lnTo>
                <a:lnTo>
                  <a:pt x="275879" y="1668570"/>
                </a:lnTo>
                <a:lnTo>
                  <a:pt x="256539" y="1630470"/>
                </a:lnTo>
                <a:lnTo>
                  <a:pt x="237848" y="1592370"/>
                </a:lnTo>
                <a:lnTo>
                  <a:pt x="219812" y="1541570"/>
                </a:lnTo>
                <a:lnTo>
                  <a:pt x="202438" y="1503470"/>
                </a:lnTo>
                <a:lnTo>
                  <a:pt x="185731" y="1465370"/>
                </a:lnTo>
                <a:lnTo>
                  <a:pt x="169698" y="1427270"/>
                </a:lnTo>
                <a:lnTo>
                  <a:pt x="154345" y="1376470"/>
                </a:lnTo>
                <a:lnTo>
                  <a:pt x="139680" y="1338370"/>
                </a:lnTo>
                <a:lnTo>
                  <a:pt x="125707" y="1287570"/>
                </a:lnTo>
                <a:lnTo>
                  <a:pt x="112434" y="1249470"/>
                </a:lnTo>
                <a:lnTo>
                  <a:pt x="99868" y="1211370"/>
                </a:lnTo>
                <a:lnTo>
                  <a:pt x="88013" y="1160570"/>
                </a:lnTo>
                <a:lnTo>
                  <a:pt x="76877" y="1122470"/>
                </a:lnTo>
                <a:lnTo>
                  <a:pt x="66466" y="1071670"/>
                </a:lnTo>
                <a:lnTo>
                  <a:pt x="56787" y="1033570"/>
                </a:lnTo>
                <a:lnTo>
                  <a:pt x="47845" y="982770"/>
                </a:lnTo>
                <a:lnTo>
                  <a:pt x="39647" y="944670"/>
                </a:lnTo>
                <a:lnTo>
                  <a:pt x="32200" y="893870"/>
                </a:lnTo>
                <a:lnTo>
                  <a:pt x="25510" y="843070"/>
                </a:lnTo>
                <a:lnTo>
                  <a:pt x="19583" y="804970"/>
                </a:lnTo>
                <a:lnTo>
                  <a:pt x="14425" y="754170"/>
                </a:lnTo>
                <a:lnTo>
                  <a:pt x="10044" y="703370"/>
                </a:lnTo>
                <a:lnTo>
                  <a:pt x="6445" y="665270"/>
                </a:lnTo>
                <a:lnTo>
                  <a:pt x="3635" y="614470"/>
                </a:lnTo>
                <a:lnTo>
                  <a:pt x="1619" y="563670"/>
                </a:lnTo>
                <a:lnTo>
                  <a:pt x="406" y="525570"/>
                </a:lnTo>
                <a:lnTo>
                  <a:pt x="0" y="474770"/>
                </a:lnTo>
                <a:lnTo>
                  <a:pt x="406" y="423970"/>
                </a:lnTo>
                <a:lnTo>
                  <a:pt x="1619" y="373170"/>
                </a:lnTo>
                <a:lnTo>
                  <a:pt x="3635" y="335070"/>
                </a:lnTo>
                <a:lnTo>
                  <a:pt x="6445" y="284270"/>
                </a:lnTo>
                <a:lnTo>
                  <a:pt x="10044" y="233470"/>
                </a:lnTo>
                <a:lnTo>
                  <a:pt x="14425" y="195370"/>
                </a:lnTo>
                <a:lnTo>
                  <a:pt x="19583" y="144570"/>
                </a:lnTo>
                <a:lnTo>
                  <a:pt x="25510" y="93770"/>
                </a:lnTo>
                <a:lnTo>
                  <a:pt x="32200" y="55670"/>
                </a:lnTo>
                <a:lnTo>
                  <a:pt x="39647" y="4870"/>
                </a:lnTo>
                <a:lnTo>
                  <a:pt x="40695" y="0"/>
                </a:lnTo>
                <a:lnTo>
                  <a:pt x="3939544" y="0"/>
                </a:lnTo>
                <a:lnTo>
                  <a:pt x="3939544" y="3102687"/>
                </a:lnTo>
                <a:lnTo>
                  <a:pt x="3936204" y="3103670"/>
                </a:lnTo>
                <a:lnTo>
                  <a:pt x="3892552" y="3129070"/>
                </a:lnTo>
                <a:lnTo>
                  <a:pt x="3578274" y="3217970"/>
                </a:lnTo>
                <a:close/>
              </a:path>
              <a:path w="3939540" h="3281679">
                <a:moveTo>
                  <a:pt x="3439267" y="3243370"/>
                </a:moveTo>
                <a:lnTo>
                  <a:pt x="2382422" y="3243370"/>
                </a:lnTo>
                <a:lnTo>
                  <a:pt x="2289479" y="3217970"/>
                </a:lnTo>
                <a:lnTo>
                  <a:pt x="3532209" y="3217970"/>
                </a:lnTo>
                <a:lnTo>
                  <a:pt x="3439267" y="3243370"/>
                </a:lnTo>
                <a:close/>
              </a:path>
              <a:path w="3939540" h="3281679">
                <a:moveTo>
                  <a:pt x="3297917" y="3268770"/>
                </a:moveTo>
                <a:lnTo>
                  <a:pt x="2523771" y="3268770"/>
                </a:lnTo>
                <a:lnTo>
                  <a:pt x="2429286" y="3243370"/>
                </a:lnTo>
                <a:lnTo>
                  <a:pt x="3392402" y="3243370"/>
                </a:lnTo>
                <a:lnTo>
                  <a:pt x="3297917" y="3268770"/>
                </a:lnTo>
                <a:close/>
              </a:path>
              <a:path w="3939540" h="3281679">
                <a:moveTo>
                  <a:pt x="3154399" y="3281469"/>
                </a:moveTo>
                <a:lnTo>
                  <a:pt x="2667289" y="3281469"/>
                </a:lnTo>
                <a:lnTo>
                  <a:pt x="2619220" y="3268770"/>
                </a:lnTo>
                <a:lnTo>
                  <a:pt x="3202468" y="3268770"/>
                </a:lnTo>
                <a:lnTo>
                  <a:pt x="3154399" y="3281469"/>
                </a:lnTo>
                <a:close/>
              </a:path>
            </a:pathLst>
          </a:custGeom>
          <a:solidFill>
            <a:srgbClr val="F1E881">
              <a:alpha val="40998"/>
            </a:srgbClr>
          </a:solidFill>
        </p:spPr>
        <p:txBody>
          <a:bodyPr wrap="square" lIns="0" tIns="0" rIns="0" bIns="0" rtlCol="0"/>
          <a:lstStyle/>
          <a:p>
            <a:endParaRPr sz="1800" kern="0">
              <a:solidFill>
                <a:sysClr val="windowText" lastClr="000000"/>
              </a:solidFill>
            </a:endParaRPr>
          </a:p>
        </p:txBody>
      </p:sp>
      <p:sp>
        <p:nvSpPr>
          <p:cNvPr id="18" name="bg object 18"/>
          <p:cNvSpPr/>
          <p:nvPr/>
        </p:nvSpPr>
        <p:spPr>
          <a:xfrm>
            <a:off x="0" y="3898953"/>
            <a:ext cx="5110480" cy="2959100"/>
          </a:xfrm>
          <a:custGeom>
            <a:avLst/>
            <a:gdLst/>
            <a:ahLst/>
            <a:cxnLst/>
            <a:rect l="l" t="t" r="r" b="b"/>
            <a:pathLst>
              <a:path w="7665720" h="4438650">
                <a:moveTo>
                  <a:pt x="3150263" y="12699"/>
                </a:moveTo>
                <a:lnTo>
                  <a:pt x="2468153" y="12699"/>
                </a:lnTo>
                <a:lnTo>
                  <a:pt x="2516505" y="0"/>
                </a:lnTo>
                <a:lnTo>
                  <a:pt x="3101911" y="0"/>
                </a:lnTo>
                <a:lnTo>
                  <a:pt x="3150263" y="12699"/>
                </a:lnTo>
                <a:close/>
              </a:path>
              <a:path w="7665720" h="4438650">
                <a:moveTo>
                  <a:pt x="3294534" y="25399"/>
                </a:moveTo>
                <a:lnTo>
                  <a:pt x="2323881" y="25399"/>
                </a:lnTo>
                <a:lnTo>
                  <a:pt x="2371839" y="12699"/>
                </a:lnTo>
                <a:lnTo>
                  <a:pt x="3246577" y="12699"/>
                </a:lnTo>
                <a:lnTo>
                  <a:pt x="3294534" y="25399"/>
                </a:lnTo>
                <a:close/>
              </a:path>
              <a:path w="7665720" h="4438650">
                <a:moveTo>
                  <a:pt x="3437581" y="38099"/>
                </a:moveTo>
                <a:lnTo>
                  <a:pt x="2180835" y="38099"/>
                </a:lnTo>
                <a:lnTo>
                  <a:pt x="2228377" y="25399"/>
                </a:lnTo>
                <a:lnTo>
                  <a:pt x="3390038" y="25399"/>
                </a:lnTo>
                <a:lnTo>
                  <a:pt x="3437581" y="38099"/>
                </a:lnTo>
                <a:close/>
              </a:path>
              <a:path w="7665720" h="4438650">
                <a:moveTo>
                  <a:pt x="3532234" y="50799"/>
                </a:moveTo>
                <a:lnTo>
                  <a:pt x="2086182" y="50799"/>
                </a:lnTo>
                <a:lnTo>
                  <a:pt x="2133436" y="38099"/>
                </a:lnTo>
                <a:lnTo>
                  <a:pt x="3484980" y="38099"/>
                </a:lnTo>
                <a:lnTo>
                  <a:pt x="3532234" y="50799"/>
                </a:lnTo>
                <a:close/>
              </a:path>
              <a:path w="7665720" h="4438650">
                <a:moveTo>
                  <a:pt x="3673101" y="76199"/>
                </a:moveTo>
                <a:lnTo>
                  <a:pt x="1945315" y="76199"/>
                </a:lnTo>
                <a:lnTo>
                  <a:pt x="2039076" y="50799"/>
                </a:lnTo>
                <a:lnTo>
                  <a:pt x="3579340" y="50799"/>
                </a:lnTo>
                <a:lnTo>
                  <a:pt x="3673101" y="76199"/>
                </a:lnTo>
                <a:close/>
              </a:path>
              <a:path w="7665720" h="4438650">
                <a:moveTo>
                  <a:pt x="3812579" y="101599"/>
                </a:moveTo>
                <a:lnTo>
                  <a:pt x="1805836" y="101599"/>
                </a:lnTo>
                <a:lnTo>
                  <a:pt x="1898665" y="76199"/>
                </a:lnTo>
                <a:lnTo>
                  <a:pt x="3719751" y="76199"/>
                </a:lnTo>
                <a:lnTo>
                  <a:pt x="3812579" y="101599"/>
                </a:lnTo>
                <a:close/>
              </a:path>
              <a:path w="7665720" h="4438650">
                <a:moveTo>
                  <a:pt x="7665325" y="4438570"/>
                </a:moveTo>
                <a:lnTo>
                  <a:pt x="0" y="4438570"/>
                </a:lnTo>
                <a:lnTo>
                  <a:pt x="0" y="861081"/>
                </a:lnTo>
                <a:lnTo>
                  <a:pt x="33300" y="838199"/>
                </a:lnTo>
                <a:lnTo>
                  <a:pt x="185266" y="736599"/>
                </a:lnTo>
                <a:lnTo>
                  <a:pt x="223881" y="711199"/>
                </a:lnTo>
                <a:lnTo>
                  <a:pt x="262742" y="698499"/>
                </a:lnTo>
                <a:lnTo>
                  <a:pt x="420591" y="596899"/>
                </a:lnTo>
                <a:lnTo>
                  <a:pt x="460643" y="584199"/>
                </a:lnTo>
                <a:lnTo>
                  <a:pt x="541440" y="533399"/>
                </a:lnTo>
                <a:lnTo>
                  <a:pt x="582180" y="520699"/>
                </a:lnTo>
                <a:lnTo>
                  <a:pt x="623145" y="495299"/>
                </a:lnTo>
                <a:lnTo>
                  <a:pt x="664332" y="482599"/>
                </a:lnTo>
                <a:lnTo>
                  <a:pt x="705740" y="457199"/>
                </a:lnTo>
                <a:lnTo>
                  <a:pt x="747365" y="444499"/>
                </a:lnTo>
                <a:lnTo>
                  <a:pt x="789206" y="419099"/>
                </a:lnTo>
                <a:lnTo>
                  <a:pt x="831260" y="406399"/>
                </a:lnTo>
                <a:lnTo>
                  <a:pt x="873525" y="380999"/>
                </a:lnTo>
                <a:lnTo>
                  <a:pt x="915999" y="368299"/>
                </a:lnTo>
                <a:lnTo>
                  <a:pt x="958680" y="342899"/>
                </a:lnTo>
                <a:lnTo>
                  <a:pt x="1087939" y="304799"/>
                </a:lnTo>
                <a:lnTo>
                  <a:pt x="1131423" y="279399"/>
                </a:lnTo>
                <a:lnTo>
                  <a:pt x="1759663" y="101599"/>
                </a:lnTo>
                <a:lnTo>
                  <a:pt x="3858753" y="101599"/>
                </a:lnTo>
                <a:lnTo>
                  <a:pt x="4486993" y="279399"/>
                </a:lnTo>
                <a:lnTo>
                  <a:pt x="4530477" y="304799"/>
                </a:lnTo>
                <a:lnTo>
                  <a:pt x="4659736" y="342899"/>
                </a:lnTo>
                <a:lnTo>
                  <a:pt x="4702416" y="368299"/>
                </a:lnTo>
                <a:lnTo>
                  <a:pt x="4744890" y="380999"/>
                </a:lnTo>
                <a:lnTo>
                  <a:pt x="4787156" y="406399"/>
                </a:lnTo>
                <a:lnTo>
                  <a:pt x="4829210" y="419099"/>
                </a:lnTo>
                <a:lnTo>
                  <a:pt x="4871051" y="444499"/>
                </a:lnTo>
                <a:lnTo>
                  <a:pt x="4912676" y="457199"/>
                </a:lnTo>
                <a:lnTo>
                  <a:pt x="4954083" y="482599"/>
                </a:lnTo>
                <a:lnTo>
                  <a:pt x="4995271" y="495299"/>
                </a:lnTo>
                <a:lnTo>
                  <a:pt x="5036235" y="520699"/>
                </a:lnTo>
                <a:lnTo>
                  <a:pt x="5076975" y="533399"/>
                </a:lnTo>
                <a:lnTo>
                  <a:pt x="5157772" y="584199"/>
                </a:lnTo>
                <a:lnTo>
                  <a:pt x="5197825" y="596899"/>
                </a:lnTo>
                <a:lnTo>
                  <a:pt x="5355674" y="698499"/>
                </a:lnTo>
                <a:lnTo>
                  <a:pt x="5394534" y="711199"/>
                </a:lnTo>
                <a:lnTo>
                  <a:pt x="5433150" y="736599"/>
                </a:lnTo>
                <a:lnTo>
                  <a:pt x="5585116" y="838199"/>
                </a:lnTo>
                <a:lnTo>
                  <a:pt x="5732978" y="939799"/>
                </a:lnTo>
                <a:lnTo>
                  <a:pt x="5841093" y="1015999"/>
                </a:lnTo>
                <a:lnTo>
                  <a:pt x="5876590" y="1054099"/>
                </a:lnTo>
                <a:lnTo>
                  <a:pt x="5981424" y="1130299"/>
                </a:lnTo>
                <a:lnTo>
                  <a:pt x="6015809" y="1168399"/>
                </a:lnTo>
                <a:lnTo>
                  <a:pt x="6083725" y="1219199"/>
                </a:lnTo>
                <a:lnTo>
                  <a:pt x="6117251" y="1257299"/>
                </a:lnTo>
                <a:lnTo>
                  <a:pt x="6183431" y="1308099"/>
                </a:lnTo>
                <a:lnTo>
                  <a:pt x="6216079" y="1346199"/>
                </a:lnTo>
                <a:lnTo>
                  <a:pt x="6248430" y="1371599"/>
                </a:lnTo>
                <a:lnTo>
                  <a:pt x="6280481" y="1409699"/>
                </a:lnTo>
                <a:lnTo>
                  <a:pt x="6312231" y="1435099"/>
                </a:lnTo>
                <a:lnTo>
                  <a:pt x="6343676" y="1473199"/>
                </a:lnTo>
                <a:lnTo>
                  <a:pt x="6374815" y="1498599"/>
                </a:lnTo>
                <a:lnTo>
                  <a:pt x="6405645" y="1536699"/>
                </a:lnTo>
                <a:lnTo>
                  <a:pt x="6436164" y="1562099"/>
                </a:lnTo>
                <a:lnTo>
                  <a:pt x="6466370" y="1600199"/>
                </a:lnTo>
                <a:lnTo>
                  <a:pt x="6496260" y="1638299"/>
                </a:lnTo>
                <a:lnTo>
                  <a:pt x="6525833" y="1663699"/>
                </a:lnTo>
                <a:lnTo>
                  <a:pt x="6555085" y="1701799"/>
                </a:lnTo>
                <a:lnTo>
                  <a:pt x="6584016" y="1739899"/>
                </a:lnTo>
                <a:lnTo>
                  <a:pt x="6612621" y="1765299"/>
                </a:lnTo>
                <a:lnTo>
                  <a:pt x="6640900" y="1803399"/>
                </a:lnTo>
                <a:lnTo>
                  <a:pt x="6668850" y="1841499"/>
                </a:lnTo>
                <a:lnTo>
                  <a:pt x="6696468" y="1866899"/>
                </a:lnTo>
                <a:lnTo>
                  <a:pt x="6723752" y="1904999"/>
                </a:lnTo>
                <a:lnTo>
                  <a:pt x="6750701" y="1943099"/>
                </a:lnTo>
                <a:lnTo>
                  <a:pt x="6777311" y="1981199"/>
                </a:lnTo>
                <a:lnTo>
                  <a:pt x="6803581" y="2019299"/>
                </a:lnTo>
                <a:lnTo>
                  <a:pt x="6829508" y="2057399"/>
                </a:lnTo>
                <a:lnTo>
                  <a:pt x="6855091" y="2082799"/>
                </a:lnTo>
                <a:lnTo>
                  <a:pt x="6880325" y="2120899"/>
                </a:lnTo>
                <a:lnTo>
                  <a:pt x="6905211" y="2158999"/>
                </a:lnTo>
                <a:lnTo>
                  <a:pt x="6929744" y="2197099"/>
                </a:lnTo>
                <a:lnTo>
                  <a:pt x="6953923" y="2235199"/>
                </a:lnTo>
                <a:lnTo>
                  <a:pt x="6977746" y="2273299"/>
                </a:lnTo>
                <a:lnTo>
                  <a:pt x="7001211" y="2311399"/>
                </a:lnTo>
                <a:lnTo>
                  <a:pt x="7024314" y="2349499"/>
                </a:lnTo>
                <a:lnTo>
                  <a:pt x="7047054" y="2387599"/>
                </a:lnTo>
                <a:lnTo>
                  <a:pt x="7069429" y="2425699"/>
                </a:lnTo>
                <a:lnTo>
                  <a:pt x="7091436" y="2463799"/>
                </a:lnTo>
                <a:lnTo>
                  <a:pt x="7113073" y="2501899"/>
                </a:lnTo>
                <a:lnTo>
                  <a:pt x="7134338" y="2552699"/>
                </a:lnTo>
                <a:lnTo>
                  <a:pt x="7155228" y="2590799"/>
                </a:lnTo>
                <a:lnTo>
                  <a:pt x="7175741" y="2628899"/>
                </a:lnTo>
                <a:lnTo>
                  <a:pt x="7195876" y="2666999"/>
                </a:lnTo>
                <a:lnTo>
                  <a:pt x="7215629" y="2705099"/>
                </a:lnTo>
                <a:lnTo>
                  <a:pt x="7234998" y="2743199"/>
                </a:lnTo>
                <a:lnTo>
                  <a:pt x="7253981" y="2793999"/>
                </a:lnTo>
                <a:lnTo>
                  <a:pt x="7272577" y="2832099"/>
                </a:lnTo>
                <a:lnTo>
                  <a:pt x="7290781" y="2870199"/>
                </a:lnTo>
                <a:lnTo>
                  <a:pt x="7308594" y="2908299"/>
                </a:lnTo>
                <a:lnTo>
                  <a:pt x="7326011" y="2946399"/>
                </a:lnTo>
                <a:lnTo>
                  <a:pt x="7343031" y="2997199"/>
                </a:lnTo>
                <a:lnTo>
                  <a:pt x="7359651" y="3035299"/>
                </a:lnTo>
                <a:lnTo>
                  <a:pt x="7375870" y="3073399"/>
                </a:lnTo>
                <a:lnTo>
                  <a:pt x="7391684" y="3124199"/>
                </a:lnTo>
                <a:lnTo>
                  <a:pt x="7407093" y="3162299"/>
                </a:lnTo>
                <a:lnTo>
                  <a:pt x="7422092" y="3200399"/>
                </a:lnTo>
                <a:lnTo>
                  <a:pt x="7436681" y="3251199"/>
                </a:lnTo>
                <a:lnTo>
                  <a:pt x="7450857" y="3289299"/>
                </a:lnTo>
                <a:lnTo>
                  <a:pt x="7464617" y="3340099"/>
                </a:lnTo>
                <a:lnTo>
                  <a:pt x="7477960" y="3378199"/>
                </a:lnTo>
                <a:lnTo>
                  <a:pt x="7490882" y="3416299"/>
                </a:lnTo>
                <a:lnTo>
                  <a:pt x="7503383" y="3467099"/>
                </a:lnTo>
                <a:lnTo>
                  <a:pt x="7515459" y="3505199"/>
                </a:lnTo>
                <a:lnTo>
                  <a:pt x="7527108" y="3555999"/>
                </a:lnTo>
                <a:lnTo>
                  <a:pt x="7538328" y="3594099"/>
                </a:lnTo>
                <a:lnTo>
                  <a:pt x="7549117" y="3644899"/>
                </a:lnTo>
                <a:lnTo>
                  <a:pt x="7559472" y="3682999"/>
                </a:lnTo>
                <a:lnTo>
                  <a:pt x="7569392" y="3733799"/>
                </a:lnTo>
                <a:lnTo>
                  <a:pt x="7578873" y="3771899"/>
                </a:lnTo>
                <a:lnTo>
                  <a:pt x="7587914" y="3822699"/>
                </a:lnTo>
                <a:lnTo>
                  <a:pt x="7596513" y="3860799"/>
                </a:lnTo>
                <a:lnTo>
                  <a:pt x="7604666" y="3911599"/>
                </a:lnTo>
                <a:lnTo>
                  <a:pt x="7612372" y="3949699"/>
                </a:lnTo>
                <a:lnTo>
                  <a:pt x="7619629" y="4000499"/>
                </a:lnTo>
                <a:lnTo>
                  <a:pt x="7626434" y="4051299"/>
                </a:lnTo>
                <a:lnTo>
                  <a:pt x="7632785" y="4089399"/>
                </a:lnTo>
                <a:lnTo>
                  <a:pt x="7638680" y="4140199"/>
                </a:lnTo>
                <a:lnTo>
                  <a:pt x="7644116" y="4190999"/>
                </a:lnTo>
                <a:lnTo>
                  <a:pt x="7649092" y="4229099"/>
                </a:lnTo>
                <a:lnTo>
                  <a:pt x="7653604" y="4279899"/>
                </a:lnTo>
                <a:lnTo>
                  <a:pt x="7657651" y="4317999"/>
                </a:lnTo>
                <a:lnTo>
                  <a:pt x="7661231" y="4368799"/>
                </a:lnTo>
                <a:lnTo>
                  <a:pt x="7664340" y="4419599"/>
                </a:lnTo>
                <a:lnTo>
                  <a:pt x="7665325" y="4438570"/>
                </a:lnTo>
                <a:close/>
              </a:path>
            </a:pathLst>
          </a:custGeom>
          <a:solidFill>
            <a:srgbClr val="F1E881">
              <a:alpha val="40998"/>
            </a:srgbClr>
          </a:solidFill>
        </p:spPr>
        <p:txBody>
          <a:bodyPr wrap="square" lIns="0" tIns="0" rIns="0" bIns="0" rtlCol="0"/>
          <a:lstStyle/>
          <a:p>
            <a:endParaRPr sz="1800" kern="0">
              <a:solidFill>
                <a:sysClr val="windowText" lastClr="000000"/>
              </a:solidFill>
            </a:endParaRPr>
          </a:p>
        </p:txBody>
      </p:sp>
      <p:sp>
        <p:nvSpPr>
          <p:cNvPr id="19" name="bg object 19"/>
          <p:cNvSpPr/>
          <p:nvPr/>
        </p:nvSpPr>
        <p:spPr>
          <a:xfrm>
            <a:off x="4400232" y="196381"/>
            <a:ext cx="7605184" cy="6413923"/>
          </a:xfrm>
          <a:custGeom>
            <a:avLst/>
            <a:gdLst/>
            <a:ahLst/>
            <a:cxnLst/>
            <a:rect l="l" t="t" r="r" b="b"/>
            <a:pathLst>
              <a:path w="11407775" h="9620885">
                <a:moveTo>
                  <a:pt x="11407451" y="9620525"/>
                </a:moveTo>
                <a:lnTo>
                  <a:pt x="0" y="9620525"/>
                </a:lnTo>
                <a:lnTo>
                  <a:pt x="0" y="0"/>
                </a:lnTo>
                <a:lnTo>
                  <a:pt x="11407451" y="0"/>
                </a:lnTo>
                <a:lnTo>
                  <a:pt x="11407451" y="9620525"/>
                </a:lnTo>
                <a:close/>
              </a:path>
            </a:pathLst>
          </a:custGeom>
          <a:solidFill>
            <a:srgbClr val="FEFAF1"/>
          </a:solidFill>
        </p:spPr>
        <p:txBody>
          <a:bodyPr wrap="square" lIns="0" tIns="0" rIns="0" bIns="0" rtlCol="0"/>
          <a:lstStyle/>
          <a:p>
            <a:endParaRPr sz="1800" kern="0">
              <a:solidFill>
                <a:sysClr val="windowText" lastClr="000000"/>
              </a:solidFill>
            </a:endParaRPr>
          </a:p>
        </p:txBody>
      </p:sp>
      <p:sp>
        <p:nvSpPr>
          <p:cNvPr id="20" name="bg object 20"/>
          <p:cNvSpPr/>
          <p:nvPr/>
        </p:nvSpPr>
        <p:spPr>
          <a:xfrm>
            <a:off x="4400257" y="196381"/>
            <a:ext cx="7605184" cy="6413923"/>
          </a:xfrm>
          <a:custGeom>
            <a:avLst/>
            <a:gdLst/>
            <a:ahLst/>
            <a:cxnLst/>
            <a:rect l="l" t="t" r="r" b="b"/>
            <a:pathLst>
              <a:path w="11407775" h="9620885">
                <a:moveTo>
                  <a:pt x="0" y="0"/>
                </a:moveTo>
                <a:lnTo>
                  <a:pt x="11407300" y="0"/>
                </a:lnTo>
                <a:lnTo>
                  <a:pt x="11407300" y="9620397"/>
                </a:lnTo>
                <a:lnTo>
                  <a:pt x="0" y="9620397"/>
                </a:lnTo>
                <a:lnTo>
                  <a:pt x="0" y="0"/>
                </a:lnTo>
                <a:close/>
              </a:path>
            </a:pathLst>
          </a:custGeom>
          <a:ln w="76199">
            <a:solidFill>
              <a:srgbClr val="EBA545"/>
            </a:solidFill>
          </a:ln>
        </p:spPr>
        <p:txBody>
          <a:bodyPr wrap="square" lIns="0" tIns="0" rIns="0" bIns="0" rtlCol="0"/>
          <a:lstStyle/>
          <a:p>
            <a:endParaRPr sz="1800" kern="0">
              <a:solidFill>
                <a:sysClr val="windowText" lastClr="000000"/>
              </a:solidFill>
            </a:endParaRPr>
          </a:p>
        </p:txBody>
      </p:sp>
      <p:sp>
        <p:nvSpPr>
          <p:cNvPr id="21" name="bg object 21"/>
          <p:cNvSpPr/>
          <p:nvPr/>
        </p:nvSpPr>
        <p:spPr>
          <a:xfrm>
            <a:off x="685688" y="624323"/>
            <a:ext cx="4109720" cy="5358977"/>
          </a:xfrm>
          <a:custGeom>
            <a:avLst/>
            <a:gdLst/>
            <a:ahLst/>
            <a:cxnLst/>
            <a:rect l="l" t="t" r="r" b="b"/>
            <a:pathLst>
              <a:path w="6164580" h="8038465">
                <a:moveTo>
                  <a:pt x="6164165" y="8038003"/>
                </a:moveTo>
                <a:lnTo>
                  <a:pt x="0" y="8038003"/>
                </a:lnTo>
                <a:lnTo>
                  <a:pt x="0" y="0"/>
                </a:lnTo>
                <a:lnTo>
                  <a:pt x="6164165" y="0"/>
                </a:lnTo>
                <a:lnTo>
                  <a:pt x="6164165" y="8038003"/>
                </a:lnTo>
                <a:close/>
              </a:path>
            </a:pathLst>
          </a:custGeom>
          <a:solidFill>
            <a:srgbClr val="FEFAF1"/>
          </a:solidFill>
        </p:spPr>
        <p:txBody>
          <a:bodyPr wrap="square" lIns="0" tIns="0" rIns="0" bIns="0" rtlCol="0"/>
          <a:lstStyle/>
          <a:p>
            <a:endParaRPr sz="1800" kern="0">
              <a:solidFill>
                <a:sysClr val="windowText" lastClr="000000"/>
              </a:solidFill>
            </a:endParaRPr>
          </a:p>
        </p:txBody>
      </p:sp>
      <p:sp>
        <p:nvSpPr>
          <p:cNvPr id="22" name="bg object 22"/>
          <p:cNvSpPr/>
          <p:nvPr/>
        </p:nvSpPr>
        <p:spPr>
          <a:xfrm>
            <a:off x="685711" y="624323"/>
            <a:ext cx="4109720" cy="5358977"/>
          </a:xfrm>
          <a:custGeom>
            <a:avLst/>
            <a:gdLst/>
            <a:ahLst/>
            <a:cxnLst/>
            <a:rect l="l" t="t" r="r" b="b"/>
            <a:pathLst>
              <a:path w="6164580" h="8038465">
                <a:moveTo>
                  <a:pt x="0" y="0"/>
                </a:moveTo>
                <a:lnTo>
                  <a:pt x="6164093" y="0"/>
                </a:lnTo>
                <a:lnTo>
                  <a:pt x="6164093" y="8037908"/>
                </a:lnTo>
                <a:lnTo>
                  <a:pt x="0" y="8037908"/>
                </a:lnTo>
                <a:lnTo>
                  <a:pt x="0" y="0"/>
                </a:lnTo>
                <a:close/>
              </a:path>
            </a:pathLst>
          </a:custGeom>
          <a:ln w="76199">
            <a:solidFill>
              <a:srgbClr val="EBA545"/>
            </a:solidFill>
          </a:ln>
        </p:spPr>
        <p:txBody>
          <a:bodyPr wrap="square" lIns="0" tIns="0" rIns="0" bIns="0" rtlCol="0"/>
          <a:lstStyle/>
          <a:p>
            <a:endParaRPr sz="1800" kern="0">
              <a:solidFill>
                <a:sysClr val="windowText" lastClr="000000"/>
              </a:solidFill>
            </a:endParaRPr>
          </a:p>
        </p:txBody>
      </p:sp>
      <p:sp>
        <p:nvSpPr>
          <p:cNvPr id="23" name="bg object 23"/>
          <p:cNvSpPr/>
          <p:nvPr/>
        </p:nvSpPr>
        <p:spPr>
          <a:xfrm>
            <a:off x="4216563" y="3554747"/>
            <a:ext cx="899160" cy="899160"/>
          </a:xfrm>
          <a:custGeom>
            <a:avLst/>
            <a:gdLst/>
            <a:ahLst/>
            <a:cxnLst/>
            <a:rect l="l" t="t" r="r" b="b"/>
            <a:pathLst>
              <a:path w="1348740" h="1348740">
                <a:moveTo>
                  <a:pt x="674090" y="1348158"/>
                </a:moveTo>
                <a:lnTo>
                  <a:pt x="625938" y="1346466"/>
                </a:lnTo>
                <a:lnTo>
                  <a:pt x="578712" y="1341464"/>
                </a:lnTo>
                <a:lnTo>
                  <a:pt x="532513" y="1333268"/>
                </a:lnTo>
                <a:lnTo>
                  <a:pt x="487456" y="1321991"/>
                </a:lnTo>
                <a:lnTo>
                  <a:pt x="443655" y="1307747"/>
                </a:lnTo>
                <a:lnTo>
                  <a:pt x="401223" y="1290650"/>
                </a:lnTo>
                <a:lnTo>
                  <a:pt x="360275" y="1270815"/>
                </a:lnTo>
                <a:lnTo>
                  <a:pt x="320926" y="1248355"/>
                </a:lnTo>
                <a:lnTo>
                  <a:pt x="283288" y="1223385"/>
                </a:lnTo>
                <a:lnTo>
                  <a:pt x="247476" y="1196019"/>
                </a:lnTo>
                <a:lnTo>
                  <a:pt x="213605" y="1166370"/>
                </a:lnTo>
                <a:lnTo>
                  <a:pt x="181788" y="1134552"/>
                </a:lnTo>
                <a:lnTo>
                  <a:pt x="152139" y="1100681"/>
                </a:lnTo>
                <a:lnTo>
                  <a:pt x="124772" y="1064869"/>
                </a:lnTo>
                <a:lnTo>
                  <a:pt x="99802" y="1027232"/>
                </a:lnTo>
                <a:lnTo>
                  <a:pt x="77342" y="987882"/>
                </a:lnTo>
                <a:lnTo>
                  <a:pt x="57507" y="946934"/>
                </a:lnTo>
                <a:lnTo>
                  <a:pt x="40410" y="904503"/>
                </a:lnTo>
                <a:lnTo>
                  <a:pt x="26166" y="860701"/>
                </a:lnTo>
                <a:lnTo>
                  <a:pt x="14889" y="815644"/>
                </a:lnTo>
                <a:lnTo>
                  <a:pt x="6693" y="769445"/>
                </a:lnTo>
                <a:lnTo>
                  <a:pt x="1692" y="722219"/>
                </a:lnTo>
                <a:lnTo>
                  <a:pt x="0" y="674067"/>
                </a:lnTo>
                <a:lnTo>
                  <a:pt x="1692" y="625939"/>
                </a:lnTo>
                <a:lnTo>
                  <a:pt x="6693" y="578713"/>
                </a:lnTo>
                <a:lnTo>
                  <a:pt x="14889" y="532514"/>
                </a:lnTo>
                <a:lnTo>
                  <a:pt x="26166" y="487457"/>
                </a:lnTo>
                <a:lnTo>
                  <a:pt x="40410" y="443655"/>
                </a:lnTo>
                <a:lnTo>
                  <a:pt x="57507" y="401224"/>
                </a:lnTo>
                <a:lnTo>
                  <a:pt x="77342" y="360276"/>
                </a:lnTo>
                <a:lnTo>
                  <a:pt x="99802" y="320926"/>
                </a:lnTo>
                <a:lnTo>
                  <a:pt x="124772" y="283288"/>
                </a:lnTo>
                <a:lnTo>
                  <a:pt x="152139" y="247477"/>
                </a:lnTo>
                <a:lnTo>
                  <a:pt x="181788" y="213605"/>
                </a:lnTo>
                <a:lnTo>
                  <a:pt x="213605" y="181788"/>
                </a:lnTo>
                <a:lnTo>
                  <a:pt x="247476" y="152139"/>
                </a:lnTo>
                <a:lnTo>
                  <a:pt x="283288" y="124772"/>
                </a:lnTo>
                <a:lnTo>
                  <a:pt x="320926" y="99802"/>
                </a:lnTo>
                <a:lnTo>
                  <a:pt x="360275" y="77343"/>
                </a:lnTo>
                <a:lnTo>
                  <a:pt x="401223" y="57507"/>
                </a:lnTo>
                <a:lnTo>
                  <a:pt x="443655" y="40411"/>
                </a:lnTo>
                <a:lnTo>
                  <a:pt x="487456" y="26167"/>
                </a:lnTo>
                <a:lnTo>
                  <a:pt x="532513" y="14890"/>
                </a:lnTo>
                <a:lnTo>
                  <a:pt x="578712" y="6693"/>
                </a:lnTo>
                <a:lnTo>
                  <a:pt x="625938" y="1692"/>
                </a:lnTo>
                <a:lnTo>
                  <a:pt x="674078" y="0"/>
                </a:lnTo>
                <a:lnTo>
                  <a:pt x="722218" y="1692"/>
                </a:lnTo>
                <a:lnTo>
                  <a:pt x="769444" y="6693"/>
                </a:lnTo>
                <a:lnTo>
                  <a:pt x="815643" y="14890"/>
                </a:lnTo>
                <a:lnTo>
                  <a:pt x="860700" y="26167"/>
                </a:lnTo>
                <a:lnTo>
                  <a:pt x="904502" y="40411"/>
                </a:lnTo>
                <a:lnTo>
                  <a:pt x="946933" y="57507"/>
                </a:lnTo>
                <a:lnTo>
                  <a:pt x="987881" y="77343"/>
                </a:lnTo>
                <a:lnTo>
                  <a:pt x="1027231" y="99802"/>
                </a:lnTo>
                <a:lnTo>
                  <a:pt x="1064869" y="124772"/>
                </a:lnTo>
                <a:lnTo>
                  <a:pt x="1100680" y="152139"/>
                </a:lnTo>
                <a:lnTo>
                  <a:pt x="1134552" y="181788"/>
                </a:lnTo>
                <a:lnTo>
                  <a:pt x="1166369" y="213605"/>
                </a:lnTo>
                <a:lnTo>
                  <a:pt x="1196018" y="247477"/>
                </a:lnTo>
                <a:lnTo>
                  <a:pt x="1223385" y="283288"/>
                </a:lnTo>
                <a:lnTo>
                  <a:pt x="1248355" y="320926"/>
                </a:lnTo>
                <a:lnTo>
                  <a:pt x="1270815" y="360276"/>
                </a:lnTo>
                <a:lnTo>
                  <a:pt x="1290650" y="401224"/>
                </a:lnTo>
                <a:lnTo>
                  <a:pt x="1307746" y="443655"/>
                </a:lnTo>
                <a:lnTo>
                  <a:pt x="1321990" y="487457"/>
                </a:lnTo>
                <a:lnTo>
                  <a:pt x="1333268" y="532514"/>
                </a:lnTo>
                <a:lnTo>
                  <a:pt x="1341464" y="578713"/>
                </a:lnTo>
                <a:lnTo>
                  <a:pt x="1346465" y="625939"/>
                </a:lnTo>
                <a:lnTo>
                  <a:pt x="1348157" y="674079"/>
                </a:lnTo>
                <a:lnTo>
                  <a:pt x="1346465" y="722219"/>
                </a:lnTo>
                <a:lnTo>
                  <a:pt x="1341464" y="769445"/>
                </a:lnTo>
                <a:lnTo>
                  <a:pt x="1333268" y="815644"/>
                </a:lnTo>
                <a:lnTo>
                  <a:pt x="1321990" y="860701"/>
                </a:lnTo>
                <a:lnTo>
                  <a:pt x="1307746" y="904503"/>
                </a:lnTo>
                <a:lnTo>
                  <a:pt x="1290650" y="946934"/>
                </a:lnTo>
                <a:lnTo>
                  <a:pt x="1270815" y="987882"/>
                </a:lnTo>
                <a:lnTo>
                  <a:pt x="1248355" y="1027232"/>
                </a:lnTo>
                <a:lnTo>
                  <a:pt x="1223385" y="1064869"/>
                </a:lnTo>
                <a:lnTo>
                  <a:pt x="1196018" y="1100681"/>
                </a:lnTo>
                <a:lnTo>
                  <a:pt x="1166369" y="1134552"/>
                </a:lnTo>
                <a:lnTo>
                  <a:pt x="1134552" y="1166370"/>
                </a:lnTo>
                <a:lnTo>
                  <a:pt x="1100680" y="1196019"/>
                </a:lnTo>
                <a:lnTo>
                  <a:pt x="1064869" y="1223385"/>
                </a:lnTo>
                <a:lnTo>
                  <a:pt x="1027231" y="1248355"/>
                </a:lnTo>
                <a:lnTo>
                  <a:pt x="987881" y="1270815"/>
                </a:lnTo>
                <a:lnTo>
                  <a:pt x="946933" y="1290650"/>
                </a:lnTo>
                <a:lnTo>
                  <a:pt x="904502" y="1307747"/>
                </a:lnTo>
                <a:lnTo>
                  <a:pt x="860700" y="1321991"/>
                </a:lnTo>
                <a:lnTo>
                  <a:pt x="815643" y="1333268"/>
                </a:lnTo>
                <a:lnTo>
                  <a:pt x="769444" y="1341464"/>
                </a:lnTo>
                <a:lnTo>
                  <a:pt x="722218" y="1346466"/>
                </a:lnTo>
                <a:lnTo>
                  <a:pt x="674090" y="1348158"/>
                </a:lnTo>
                <a:close/>
              </a:path>
            </a:pathLst>
          </a:custGeom>
          <a:solidFill>
            <a:srgbClr val="FFEDB5"/>
          </a:solidFill>
        </p:spPr>
        <p:txBody>
          <a:bodyPr wrap="square" lIns="0" tIns="0" rIns="0" bIns="0" rtlCol="0"/>
          <a:lstStyle/>
          <a:p>
            <a:endParaRPr sz="1800" kern="0">
              <a:solidFill>
                <a:sysClr val="windowText" lastClr="000000"/>
              </a:solidFill>
            </a:endParaRPr>
          </a:p>
        </p:txBody>
      </p:sp>
      <p:sp>
        <p:nvSpPr>
          <p:cNvPr id="24" name="bg object 24"/>
          <p:cNvSpPr/>
          <p:nvPr/>
        </p:nvSpPr>
        <p:spPr>
          <a:xfrm>
            <a:off x="4330071" y="3717891"/>
            <a:ext cx="656167" cy="572770"/>
          </a:xfrm>
          <a:custGeom>
            <a:avLst/>
            <a:gdLst/>
            <a:ahLst/>
            <a:cxnLst/>
            <a:rect l="l" t="t" r="r" b="b"/>
            <a:pathLst>
              <a:path w="984250" h="859154">
                <a:moveTo>
                  <a:pt x="566155" y="858724"/>
                </a:moveTo>
                <a:lnTo>
                  <a:pt x="544731" y="835158"/>
                </a:lnTo>
                <a:lnTo>
                  <a:pt x="544731" y="717985"/>
                </a:lnTo>
                <a:lnTo>
                  <a:pt x="543622" y="706783"/>
                </a:lnTo>
                <a:lnTo>
                  <a:pt x="519288" y="670436"/>
                </a:lnTo>
                <a:lnTo>
                  <a:pt x="487581" y="660835"/>
                </a:lnTo>
                <a:lnTo>
                  <a:pt x="57150" y="660835"/>
                </a:lnTo>
                <a:lnTo>
                  <a:pt x="45948" y="659726"/>
                </a:lnTo>
                <a:lnTo>
                  <a:pt x="9601" y="635391"/>
                </a:lnTo>
                <a:lnTo>
                  <a:pt x="0" y="603685"/>
                </a:lnTo>
                <a:lnTo>
                  <a:pt x="0" y="255038"/>
                </a:lnTo>
                <a:lnTo>
                  <a:pt x="16738" y="214628"/>
                </a:lnTo>
                <a:lnTo>
                  <a:pt x="57150" y="197888"/>
                </a:lnTo>
                <a:lnTo>
                  <a:pt x="487581" y="197888"/>
                </a:lnTo>
                <a:lnTo>
                  <a:pt x="498782" y="196780"/>
                </a:lnTo>
                <a:lnTo>
                  <a:pt x="535129" y="172445"/>
                </a:lnTo>
                <a:lnTo>
                  <a:pt x="544731" y="140738"/>
                </a:lnTo>
                <a:lnTo>
                  <a:pt x="544731" y="23566"/>
                </a:lnTo>
                <a:lnTo>
                  <a:pt x="545770" y="16625"/>
                </a:lnTo>
                <a:lnTo>
                  <a:pt x="548720" y="10414"/>
                </a:lnTo>
                <a:lnTo>
                  <a:pt x="553329" y="5312"/>
                </a:lnTo>
                <a:lnTo>
                  <a:pt x="559344" y="1696"/>
                </a:lnTo>
                <a:lnTo>
                  <a:pt x="566155" y="0"/>
                </a:lnTo>
                <a:lnTo>
                  <a:pt x="573021" y="348"/>
                </a:lnTo>
                <a:lnTo>
                  <a:pt x="967266" y="388951"/>
                </a:lnTo>
                <a:lnTo>
                  <a:pt x="984004" y="429362"/>
                </a:lnTo>
                <a:lnTo>
                  <a:pt x="982896" y="440563"/>
                </a:lnTo>
                <a:lnTo>
                  <a:pt x="585142" y="851896"/>
                </a:lnTo>
                <a:lnTo>
                  <a:pt x="573021" y="858375"/>
                </a:lnTo>
                <a:lnTo>
                  <a:pt x="566155" y="858724"/>
                </a:lnTo>
                <a:close/>
              </a:path>
            </a:pathLst>
          </a:custGeom>
          <a:solidFill>
            <a:srgbClr val="FFFFFF"/>
          </a:solidFill>
        </p:spPr>
        <p:txBody>
          <a:bodyPr wrap="square" lIns="0" tIns="0" rIns="0" bIns="0" rtlCol="0"/>
          <a:lstStyle/>
          <a:p>
            <a:endParaRPr sz="1800" kern="0">
              <a:solidFill>
                <a:sysClr val="windowText" lastClr="000000"/>
              </a:solidFill>
            </a:endParaRPr>
          </a:p>
        </p:txBody>
      </p:sp>
      <p:pic>
        <p:nvPicPr>
          <p:cNvPr id="25" name="bg object 25"/>
          <p:cNvPicPr/>
          <p:nvPr/>
        </p:nvPicPr>
        <p:blipFill>
          <a:blip r:embed="rId2" cstate="print"/>
          <a:stretch>
            <a:fillRect/>
          </a:stretch>
        </p:blipFill>
        <p:spPr>
          <a:xfrm>
            <a:off x="5799742" y="1306877"/>
            <a:ext cx="2120061" cy="1757831"/>
          </a:xfrm>
          <a:prstGeom prst="rect">
            <a:avLst/>
          </a:prstGeom>
        </p:spPr>
      </p:pic>
      <p:pic>
        <p:nvPicPr>
          <p:cNvPr id="26" name="bg object 26"/>
          <p:cNvPicPr/>
          <p:nvPr/>
        </p:nvPicPr>
        <p:blipFill>
          <a:blip r:embed="rId3" cstate="print"/>
          <a:stretch>
            <a:fillRect/>
          </a:stretch>
        </p:blipFill>
        <p:spPr>
          <a:xfrm>
            <a:off x="8455142" y="1306877"/>
            <a:ext cx="2120061" cy="1757831"/>
          </a:xfrm>
          <a:prstGeom prst="rect">
            <a:avLst/>
          </a:prstGeom>
        </p:spPr>
      </p:pic>
      <p:pic>
        <p:nvPicPr>
          <p:cNvPr id="27" name="bg object 27"/>
          <p:cNvPicPr/>
          <p:nvPr/>
        </p:nvPicPr>
        <p:blipFill>
          <a:blip r:embed="rId4" cstate="print"/>
          <a:stretch>
            <a:fillRect/>
          </a:stretch>
        </p:blipFill>
        <p:spPr>
          <a:xfrm>
            <a:off x="5799742" y="3279994"/>
            <a:ext cx="2120061" cy="1757830"/>
          </a:xfrm>
          <a:prstGeom prst="rect">
            <a:avLst/>
          </a:prstGeom>
        </p:spPr>
      </p:pic>
      <p:pic>
        <p:nvPicPr>
          <p:cNvPr id="28" name="bg object 28"/>
          <p:cNvPicPr/>
          <p:nvPr/>
        </p:nvPicPr>
        <p:blipFill>
          <a:blip r:embed="rId5" cstate="print"/>
          <a:stretch>
            <a:fillRect/>
          </a:stretch>
        </p:blipFill>
        <p:spPr>
          <a:xfrm>
            <a:off x="8455142" y="3279994"/>
            <a:ext cx="2120061" cy="1757830"/>
          </a:xfrm>
          <a:prstGeom prst="rect">
            <a:avLst/>
          </a:prstGeom>
        </p:spPr>
      </p:pic>
      <p:pic>
        <p:nvPicPr>
          <p:cNvPr id="29" name="bg object 29"/>
          <p:cNvPicPr/>
          <p:nvPr/>
        </p:nvPicPr>
        <p:blipFill>
          <a:blip r:embed="rId6" cstate="print"/>
          <a:stretch>
            <a:fillRect/>
          </a:stretch>
        </p:blipFill>
        <p:spPr>
          <a:xfrm>
            <a:off x="505685" y="3902310"/>
            <a:ext cx="3740275" cy="2955701"/>
          </a:xfrm>
          <a:prstGeom prst="rect">
            <a:avLst/>
          </a:prstGeom>
        </p:spPr>
      </p:pic>
      <p:sp>
        <p:nvSpPr>
          <p:cNvPr id="30" name="bg object 30"/>
          <p:cNvSpPr/>
          <p:nvPr/>
        </p:nvSpPr>
        <p:spPr>
          <a:xfrm>
            <a:off x="2724343" y="3663062"/>
            <a:ext cx="38524" cy="265430"/>
          </a:xfrm>
          <a:custGeom>
            <a:avLst/>
            <a:gdLst/>
            <a:ahLst/>
            <a:cxnLst/>
            <a:rect l="l" t="t" r="r" b="b"/>
            <a:pathLst>
              <a:path w="57785" h="398145">
                <a:moveTo>
                  <a:pt x="28594" y="397713"/>
                </a:moveTo>
                <a:lnTo>
                  <a:pt x="17464" y="395467"/>
                </a:lnTo>
                <a:lnTo>
                  <a:pt x="8375" y="389341"/>
                </a:lnTo>
                <a:lnTo>
                  <a:pt x="2247" y="380255"/>
                </a:lnTo>
                <a:lnTo>
                  <a:pt x="0" y="369130"/>
                </a:lnTo>
                <a:lnTo>
                  <a:pt x="0" y="28583"/>
                </a:lnTo>
                <a:lnTo>
                  <a:pt x="2247" y="17458"/>
                </a:lnTo>
                <a:lnTo>
                  <a:pt x="8375" y="8372"/>
                </a:lnTo>
                <a:lnTo>
                  <a:pt x="17464" y="2246"/>
                </a:lnTo>
                <a:lnTo>
                  <a:pt x="28594" y="0"/>
                </a:lnTo>
                <a:lnTo>
                  <a:pt x="39723" y="2246"/>
                </a:lnTo>
                <a:lnTo>
                  <a:pt x="48812" y="8372"/>
                </a:lnTo>
                <a:lnTo>
                  <a:pt x="54941" y="17458"/>
                </a:lnTo>
                <a:lnTo>
                  <a:pt x="57188" y="28583"/>
                </a:lnTo>
                <a:lnTo>
                  <a:pt x="57188" y="369130"/>
                </a:lnTo>
                <a:lnTo>
                  <a:pt x="54941" y="380255"/>
                </a:lnTo>
                <a:lnTo>
                  <a:pt x="48812" y="389341"/>
                </a:lnTo>
                <a:lnTo>
                  <a:pt x="39723" y="395467"/>
                </a:lnTo>
                <a:lnTo>
                  <a:pt x="28594" y="397713"/>
                </a:lnTo>
                <a:close/>
              </a:path>
            </a:pathLst>
          </a:custGeom>
          <a:solidFill>
            <a:srgbClr val="E78629"/>
          </a:solidFill>
        </p:spPr>
        <p:txBody>
          <a:bodyPr wrap="square" lIns="0" tIns="0" rIns="0" bIns="0" rtlCol="0"/>
          <a:lstStyle/>
          <a:p>
            <a:endParaRPr sz="1800" kern="0">
              <a:solidFill>
                <a:sysClr val="windowText" lastClr="000000"/>
              </a:solidFill>
            </a:endParaRPr>
          </a:p>
        </p:txBody>
      </p:sp>
      <p:pic>
        <p:nvPicPr>
          <p:cNvPr id="31" name="bg object 31"/>
          <p:cNvPicPr/>
          <p:nvPr/>
        </p:nvPicPr>
        <p:blipFill>
          <a:blip r:embed="rId7" cstate="print"/>
          <a:stretch>
            <a:fillRect/>
          </a:stretch>
        </p:blipFill>
        <p:spPr>
          <a:xfrm>
            <a:off x="2971284" y="3796264"/>
            <a:ext cx="99733" cy="156086"/>
          </a:xfrm>
          <a:prstGeom prst="rect">
            <a:avLst/>
          </a:prstGeom>
        </p:spPr>
      </p:pic>
      <p:pic>
        <p:nvPicPr>
          <p:cNvPr id="32" name="bg object 32"/>
          <p:cNvPicPr/>
          <p:nvPr/>
        </p:nvPicPr>
        <p:blipFill>
          <a:blip r:embed="rId8" cstate="print"/>
          <a:stretch>
            <a:fillRect/>
          </a:stretch>
        </p:blipFill>
        <p:spPr>
          <a:xfrm>
            <a:off x="2418199" y="3796264"/>
            <a:ext cx="99733" cy="156086"/>
          </a:xfrm>
          <a:prstGeom prst="rect">
            <a:avLst/>
          </a:prstGeom>
        </p:spPr>
      </p:pic>
      <p:sp>
        <p:nvSpPr>
          <p:cNvPr id="33" name="bg object 33"/>
          <p:cNvSpPr/>
          <p:nvPr/>
        </p:nvSpPr>
        <p:spPr>
          <a:xfrm>
            <a:off x="360363" y="6314820"/>
            <a:ext cx="4305300" cy="543560"/>
          </a:xfrm>
          <a:custGeom>
            <a:avLst/>
            <a:gdLst/>
            <a:ahLst/>
            <a:cxnLst/>
            <a:rect l="l" t="t" r="r" b="b"/>
            <a:pathLst>
              <a:path w="6457950" h="815340">
                <a:moveTo>
                  <a:pt x="6457772" y="0"/>
                </a:moveTo>
                <a:lnTo>
                  <a:pt x="0" y="0"/>
                </a:lnTo>
                <a:lnTo>
                  <a:pt x="0" y="234950"/>
                </a:lnTo>
                <a:lnTo>
                  <a:pt x="226707" y="234950"/>
                </a:lnTo>
                <a:lnTo>
                  <a:pt x="226707" y="814781"/>
                </a:lnTo>
                <a:lnTo>
                  <a:pt x="449846" y="814781"/>
                </a:lnTo>
                <a:lnTo>
                  <a:pt x="449846" y="234950"/>
                </a:lnTo>
                <a:lnTo>
                  <a:pt x="5818098" y="234950"/>
                </a:lnTo>
                <a:lnTo>
                  <a:pt x="5818098" y="814781"/>
                </a:lnTo>
                <a:lnTo>
                  <a:pt x="6041237" y="814781"/>
                </a:lnTo>
                <a:lnTo>
                  <a:pt x="6041237" y="234950"/>
                </a:lnTo>
                <a:lnTo>
                  <a:pt x="6457772" y="234950"/>
                </a:lnTo>
                <a:lnTo>
                  <a:pt x="6457772" y="0"/>
                </a:lnTo>
                <a:close/>
              </a:path>
            </a:pathLst>
          </a:custGeom>
          <a:solidFill>
            <a:srgbClr val="2B2E6F"/>
          </a:solidFill>
        </p:spPr>
        <p:txBody>
          <a:bodyPr wrap="square" lIns="0" tIns="0" rIns="0" bIns="0" rtlCol="0"/>
          <a:lstStyle/>
          <a:p>
            <a:endParaRPr sz="1800" kern="0">
              <a:solidFill>
                <a:sysClr val="windowText" lastClr="000000"/>
              </a:solidFill>
            </a:endParaRPr>
          </a:p>
        </p:txBody>
      </p:sp>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sz="half" idx="2"/>
          </p:nvPr>
        </p:nvSpPr>
        <p:spPr>
          <a:xfrm>
            <a:off x="609600" y="157735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5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335800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056440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15061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372"/>
            <a:endParaRPr sz="1800" kern="0">
              <a:solidFill>
                <a:sysClr val="windowText" lastClr="000000"/>
              </a:solidFill>
            </a:endParaRPr>
          </a:p>
        </p:txBody>
      </p:sp>
      <p:sp>
        <p:nvSpPr>
          <p:cNvPr id="17" name="bg object 17"/>
          <p:cNvSpPr/>
          <p:nvPr/>
        </p:nvSpPr>
        <p:spPr>
          <a:xfrm>
            <a:off x="0" y="0"/>
            <a:ext cx="3540760" cy="3429000"/>
          </a:xfrm>
          <a:custGeom>
            <a:avLst/>
            <a:gdLst/>
            <a:ahLst/>
            <a:cxnLst/>
            <a:rect l="l" t="t" r="r" b="b"/>
            <a:pathLst>
              <a:path w="5311140" h="5143500">
                <a:moveTo>
                  <a:pt x="2111262" y="5029199"/>
                </a:moveTo>
                <a:lnTo>
                  <a:pt x="20827" y="5029199"/>
                </a:lnTo>
                <a:lnTo>
                  <a:pt x="0" y="5023306"/>
                </a:lnTo>
                <a:lnTo>
                  <a:pt x="0" y="0"/>
                </a:lnTo>
                <a:lnTo>
                  <a:pt x="5172507" y="0"/>
                </a:lnTo>
                <a:lnTo>
                  <a:pt x="5181350" y="38099"/>
                </a:lnTo>
                <a:lnTo>
                  <a:pt x="5192648" y="76199"/>
                </a:lnTo>
                <a:lnTo>
                  <a:pt x="5203452" y="126999"/>
                </a:lnTo>
                <a:lnTo>
                  <a:pt x="5213757" y="165099"/>
                </a:lnTo>
                <a:lnTo>
                  <a:pt x="5223562" y="215899"/>
                </a:lnTo>
                <a:lnTo>
                  <a:pt x="5232863" y="253999"/>
                </a:lnTo>
                <a:lnTo>
                  <a:pt x="5241657" y="304799"/>
                </a:lnTo>
                <a:lnTo>
                  <a:pt x="5249941" y="342899"/>
                </a:lnTo>
                <a:lnTo>
                  <a:pt x="5257713" y="393699"/>
                </a:lnTo>
                <a:lnTo>
                  <a:pt x="5264969" y="431799"/>
                </a:lnTo>
                <a:lnTo>
                  <a:pt x="5271705" y="482599"/>
                </a:lnTo>
                <a:lnTo>
                  <a:pt x="5277921" y="533399"/>
                </a:lnTo>
                <a:lnTo>
                  <a:pt x="5283611" y="571499"/>
                </a:lnTo>
                <a:lnTo>
                  <a:pt x="5288773" y="622299"/>
                </a:lnTo>
                <a:lnTo>
                  <a:pt x="5293405" y="673099"/>
                </a:lnTo>
                <a:lnTo>
                  <a:pt x="5297503" y="711199"/>
                </a:lnTo>
                <a:lnTo>
                  <a:pt x="5301065" y="761999"/>
                </a:lnTo>
                <a:lnTo>
                  <a:pt x="5304087" y="812799"/>
                </a:lnTo>
                <a:lnTo>
                  <a:pt x="5306566" y="850899"/>
                </a:lnTo>
                <a:lnTo>
                  <a:pt x="5308499" y="901699"/>
                </a:lnTo>
                <a:lnTo>
                  <a:pt x="5309883" y="952499"/>
                </a:lnTo>
                <a:lnTo>
                  <a:pt x="5310716" y="1003299"/>
                </a:lnTo>
                <a:lnTo>
                  <a:pt x="5310994" y="1041346"/>
                </a:lnTo>
                <a:lnTo>
                  <a:pt x="5310716" y="1092199"/>
                </a:lnTo>
                <a:lnTo>
                  <a:pt x="5309883" y="1142999"/>
                </a:lnTo>
                <a:lnTo>
                  <a:pt x="5308499" y="1181099"/>
                </a:lnTo>
                <a:lnTo>
                  <a:pt x="5306566" y="1231899"/>
                </a:lnTo>
                <a:lnTo>
                  <a:pt x="5304087" y="1282699"/>
                </a:lnTo>
                <a:lnTo>
                  <a:pt x="5301065" y="1333499"/>
                </a:lnTo>
                <a:lnTo>
                  <a:pt x="5297503" y="1371599"/>
                </a:lnTo>
                <a:lnTo>
                  <a:pt x="5293405" y="1422399"/>
                </a:lnTo>
                <a:lnTo>
                  <a:pt x="5288773" y="1473199"/>
                </a:lnTo>
                <a:lnTo>
                  <a:pt x="5283611" y="1511299"/>
                </a:lnTo>
                <a:lnTo>
                  <a:pt x="5277921" y="1562099"/>
                </a:lnTo>
                <a:lnTo>
                  <a:pt x="5271705" y="1600199"/>
                </a:lnTo>
                <a:lnTo>
                  <a:pt x="5264969" y="1650999"/>
                </a:lnTo>
                <a:lnTo>
                  <a:pt x="5257713" y="1701799"/>
                </a:lnTo>
                <a:lnTo>
                  <a:pt x="5249941" y="1739899"/>
                </a:lnTo>
                <a:lnTo>
                  <a:pt x="5241657" y="1790699"/>
                </a:lnTo>
                <a:lnTo>
                  <a:pt x="5232863" y="1828799"/>
                </a:lnTo>
                <a:lnTo>
                  <a:pt x="5223562" y="1879599"/>
                </a:lnTo>
                <a:lnTo>
                  <a:pt x="5213757" y="1917699"/>
                </a:lnTo>
                <a:lnTo>
                  <a:pt x="5203452" y="1968499"/>
                </a:lnTo>
                <a:lnTo>
                  <a:pt x="5192648" y="2006599"/>
                </a:lnTo>
                <a:lnTo>
                  <a:pt x="5181350" y="2057399"/>
                </a:lnTo>
                <a:lnTo>
                  <a:pt x="5169560" y="2095499"/>
                </a:lnTo>
                <a:lnTo>
                  <a:pt x="5157281" y="2146299"/>
                </a:lnTo>
                <a:lnTo>
                  <a:pt x="5144516" y="2184399"/>
                </a:lnTo>
                <a:lnTo>
                  <a:pt x="5131268" y="2235199"/>
                </a:lnTo>
                <a:lnTo>
                  <a:pt x="5117540" y="2273299"/>
                </a:lnTo>
                <a:lnTo>
                  <a:pt x="5103335" y="2311399"/>
                </a:lnTo>
                <a:lnTo>
                  <a:pt x="5088656" y="2362199"/>
                </a:lnTo>
                <a:lnTo>
                  <a:pt x="5073506" y="2400299"/>
                </a:lnTo>
                <a:lnTo>
                  <a:pt x="5057889" y="2438399"/>
                </a:lnTo>
                <a:lnTo>
                  <a:pt x="5041806" y="2489199"/>
                </a:lnTo>
                <a:lnTo>
                  <a:pt x="5025261" y="2527299"/>
                </a:lnTo>
                <a:lnTo>
                  <a:pt x="5008258" y="2565399"/>
                </a:lnTo>
                <a:lnTo>
                  <a:pt x="4990798" y="2616199"/>
                </a:lnTo>
                <a:lnTo>
                  <a:pt x="4972885" y="2654299"/>
                </a:lnTo>
                <a:lnTo>
                  <a:pt x="4954522" y="2692399"/>
                </a:lnTo>
                <a:lnTo>
                  <a:pt x="4935712" y="2730499"/>
                </a:lnTo>
                <a:lnTo>
                  <a:pt x="4916458" y="2781299"/>
                </a:lnTo>
                <a:lnTo>
                  <a:pt x="4896763" y="2819399"/>
                </a:lnTo>
                <a:lnTo>
                  <a:pt x="4876630" y="2857499"/>
                </a:lnTo>
                <a:lnTo>
                  <a:pt x="4856062" y="2895599"/>
                </a:lnTo>
                <a:lnTo>
                  <a:pt x="4835062" y="2933699"/>
                </a:lnTo>
                <a:lnTo>
                  <a:pt x="4813632" y="2971799"/>
                </a:lnTo>
                <a:lnTo>
                  <a:pt x="4791777" y="3009899"/>
                </a:lnTo>
                <a:lnTo>
                  <a:pt x="4769498" y="3047999"/>
                </a:lnTo>
                <a:lnTo>
                  <a:pt x="4746799" y="3086099"/>
                </a:lnTo>
                <a:lnTo>
                  <a:pt x="4723683" y="3124199"/>
                </a:lnTo>
                <a:lnTo>
                  <a:pt x="4700153" y="3162299"/>
                </a:lnTo>
                <a:lnTo>
                  <a:pt x="4676211" y="3200399"/>
                </a:lnTo>
                <a:lnTo>
                  <a:pt x="4651862" y="3238499"/>
                </a:lnTo>
                <a:lnTo>
                  <a:pt x="4627107" y="3276599"/>
                </a:lnTo>
                <a:lnTo>
                  <a:pt x="4601950" y="3314699"/>
                </a:lnTo>
                <a:lnTo>
                  <a:pt x="4576394" y="3352799"/>
                </a:lnTo>
                <a:lnTo>
                  <a:pt x="4550441" y="3390899"/>
                </a:lnTo>
                <a:lnTo>
                  <a:pt x="4524095" y="3428999"/>
                </a:lnTo>
                <a:lnTo>
                  <a:pt x="4497359" y="3467099"/>
                </a:lnTo>
                <a:lnTo>
                  <a:pt x="4470236" y="3492499"/>
                </a:lnTo>
                <a:lnTo>
                  <a:pt x="4442728" y="3530599"/>
                </a:lnTo>
                <a:lnTo>
                  <a:pt x="4414840" y="3568699"/>
                </a:lnTo>
                <a:lnTo>
                  <a:pt x="4386572" y="3606799"/>
                </a:lnTo>
                <a:lnTo>
                  <a:pt x="4357930" y="3632199"/>
                </a:lnTo>
                <a:lnTo>
                  <a:pt x="4328915" y="3670299"/>
                </a:lnTo>
                <a:lnTo>
                  <a:pt x="4299531" y="3708399"/>
                </a:lnTo>
                <a:lnTo>
                  <a:pt x="4269780" y="3733799"/>
                </a:lnTo>
                <a:lnTo>
                  <a:pt x="4239666" y="3771899"/>
                </a:lnTo>
                <a:lnTo>
                  <a:pt x="4209192" y="3809999"/>
                </a:lnTo>
                <a:lnTo>
                  <a:pt x="4178360" y="3835399"/>
                </a:lnTo>
                <a:lnTo>
                  <a:pt x="4147174" y="3873499"/>
                </a:lnTo>
                <a:lnTo>
                  <a:pt x="4115636" y="3898899"/>
                </a:lnTo>
                <a:lnTo>
                  <a:pt x="4083750" y="3936999"/>
                </a:lnTo>
                <a:lnTo>
                  <a:pt x="4018945" y="3987799"/>
                </a:lnTo>
                <a:lnTo>
                  <a:pt x="3986032" y="4025899"/>
                </a:lnTo>
                <a:lnTo>
                  <a:pt x="3952782" y="4051299"/>
                </a:lnTo>
                <a:lnTo>
                  <a:pt x="3919199" y="4089399"/>
                </a:lnTo>
                <a:lnTo>
                  <a:pt x="3885285" y="4114799"/>
                </a:lnTo>
                <a:lnTo>
                  <a:pt x="3816478" y="4165599"/>
                </a:lnTo>
                <a:lnTo>
                  <a:pt x="3781591" y="4203699"/>
                </a:lnTo>
                <a:lnTo>
                  <a:pt x="3710863" y="4254499"/>
                </a:lnTo>
                <a:lnTo>
                  <a:pt x="3602436" y="4330699"/>
                </a:lnTo>
                <a:lnTo>
                  <a:pt x="3565682" y="4368799"/>
                </a:lnTo>
                <a:lnTo>
                  <a:pt x="3528628" y="4394199"/>
                </a:lnTo>
                <a:lnTo>
                  <a:pt x="3415691" y="4470399"/>
                </a:lnTo>
                <a:lnTo>
                  <a:pt x="3377464" y="4483099"/>
                </a:lnTo>
                <a:lnTo>
                  <a:pt x="3338952" y="4508499"/>
                </a:lnTo>
                <a:lnTo>
                  <a:pt x="3182105" y="4610099"/>
                </a:lnTo>
                <a:lnTo>
                  <a:pt x="3142209" y="4622799"/>
                </a:lnTo>
                <a:lnTo>
                  <a:pt x="3061617" y="4673599"/>
                </a:lnTo>
                <a:lnTo>
                  <a:pt x="3020927" y="4686299"/>
                </a:lnTo>
                <a:lnTo>
                  <a:pt x="2979978" y="4711699"/>
                </a:lnTo>
                <a:lnTo>
                  <a:pt x="2938773" y="4724399"/>
                </a:lnTo>
                <a:lnTo>
                  <a:pt x="2897316" y="4749799"/>
                </a:lnTo>
                <a:lnTo>
                  <a:pt x="2855608" y="4762499"/>
                </a:lnTo>
                <a:lnTo>
                  <a:pt x="2813654" y="4787899"/>
                </a:lnTo>
                <a:lnTo>
                  <a:pt x="2771456" y="4800599"/>
                </a:lnTo>
                <a:lnTo>
                  <a:pt x="2729018" y="4825999"/>
                </a:lnTo>
                <a:lnTo>
                  <a:pt x="2643430" y="4851399"/>
                </a:lnTo>
                <a:lnTo>
                  <a:pt x="2600286" y="4876799"/>
                </a:lnTo>
                <a:lnTo>
                  <a:pt x="2469495" y="4914899"/>
                </a:lnTo>
                <a:lnTo>
                  <a:pt x="2425454" y="4940299"/>
                </a:lnTo>
                <a:lnTo>
                  <a:pt x="2111262" y="5029199"/>
                </a:lnTo>
                <a:close/>
              </a:path>
              <a:path w="5311140" h="5143500">
                <a:moveTo>
                  <a:pt x="1880899" y="5079999"/>
                </a:moveTo>
                <a:lnTo>
                  <a:pt x="251190" y="5079999"/>
                </a:lnTo>
                <a:lnTo>
                  <a:pt x="66520" y="5029199"/>
                </a:lnTo>
                <a:lnTo>
                  <a:pt x="2065570" y="5029199"/>
                </a:lnTo>
                <a:lnTo>
                  <a:pt x="1880899" y="5079999"/>
                </a:lnTo>
                <a:close/>
              </a:path>
              <a:path w="5311140" h="5143500">
                <a:moveTo>
                  <a:pt x="1787466" y="5092699"/>
                </a:moveTo>
                <a:lnTo>
                  <a:pt x="344623" y="5092699"/>
                </a:lnTo>
                <a:lnTo>
                  <a:pt x="297817" y="5079999"/>
                </a:lnTo>
                <a:lnTo>
                  <a:pt x="1834272" y="5079999"/>
                </a:lnTo>
                <a:lnTo>
                  <a:pt x="1787466" y="5092699"/>
                </a:lnTo>
                <a:close/>
              </a:path>
              <a:path w="5311140" h="5143500">
                <a:moveTo>
                  <a:pt x="1646010" y="5118099"/>
                </a:moveTo>
                <a:lnTo>
                  <a:pt x="486079" y="5118099"/>
                </a:lnTo>
                <a:lnTo>
                  <a:pt x="391604" y="5092699"/>
                </a:lnTo>
                <a:lnTo>
                  <a:pt x="1740485" y="5092699"/>
                </a:lnTo>
                <a:lnTo>
                  <a:pt x="1646010" y="5118099"/>
                </a:lnTo>
                <a:close/>
              </a:path>
              <a:path w="5311140" h="5143500">
                <a:moveTo>
                  <a:pt x="1503059" y="5130799"/>
                </a:moveTo>
                <a:lnTo>
                  <a:pt x="629030" y="5130799"/>
                </a:lnTo>
                <a:lnTo>
                  <a:pt x="581218" y="5118099"/>
                </a:lnTo>
                <a:lnTo>
                  <a:pt x="1550871" y="5118099"/>
                </a:lnTo>
                <a:lnTo>
                  <a:pt x="1503059" y="5130799"/>
                </a:lnTo>
                <a:close/>
              </a:path>
              <a:path w="5311140" h="5143500">
                <a:moveTo>
                  <a:pt x="1358696" y="5143499"/>
                </a:moveTo>
                <a:lnTo>
                  <a:pt x="773393" y="5143499"/>
                </a:lnTo>
                <a:lnTo>
                  <a:pt x="725121" y="5130799"/>
                </a:lnTo>
                <a:lnTo>
                  <a:pt x="1406968" y="5130799"/>
                </a:lnTo>
                <a:lnTo>
                  <a:pt x="1358696" y="5143499"/>
                </a:lnTo>
                <a:close/>
              </a:path>
            </a:pathLst>
          </a:custGeom>
          <a:solidFill>
            <a:srgbClr val="F1E881">
              <a:alpha val="40998"/>
            </a:srgbClr>
          </a:solidFill>
        </p:spPr>
        <p:txBody>
          <a:bodyPr wrap="square" lIns="0" tIns="0" rIns="0" bIns="0" rtlCol="0"/>
          <a:lstStyle/>
          <a:p>
            <a:pPr defTabSz="914372"/>
            <a:endParaRPr sz="1800" kern="0">
              <a:solidFill>
                <a:sysClr val="windowText" lastClr="000000"/>
              </a:solidFill>
            </a:endParaRPr>
          </a:p>
        </p:txBody>
      </p:sp>
      <p:sp>
        <p:nvSpPr>
          <p:cNvPr id="18" name="bg object 18"/>
          <p:cNvSpPr/>
          <p:nvPr/>
        </p:nvSpPr>
        <p:spPr>
          <a:xfrm>
            <a:off x="10583941" y="6"/>
            <a:ext cx="1608244" cy="1181523"/>
          </a:xfrm>
          <a:custGeom>
            <a:avLst/>
            <a:gdLst/>
            <a:ahLst/>
            <a:cxnLst/>
            <a:rect l="l" t="t" r="r" b="b"/>
            <a:pathLst>
              <a:path w="2412365" h="1772285">
                <a:moveTo>
                  <a:pt x="2291410" y="1746667"/>
                </a:moveTo>
                <a:lnTo>
                  <a:pt x="1522290" y="1746667"/>
                </a:lnTo>
                <a:lnTo>
                  <a:pt x="1250762" y="1670467"/>
                </a:lnTo>
                <a:lnTo>
                  <a:pt x="1207177" y="1645067"/>
                </a:lnTo>
                <a:lnTo>
                  <a:pt x="1121574" y="1619667"/>
                </a:lnTo>
                <a:lnTo>
                  <a:pt x="1079586" y="1594267"/>
                </a:lnTo>
                <a:lnTo>
                  <a:pt x="1038159" y="1581567"/>
                </a:lnTo>
                <a:lnTo>
                  <a:pt x="957052" y="1530767"/>
                </a:lnTo>
                <a:lnTo>
                  <a:pt x="917402" y="1505367"/>
                </a:lnTo>
                <a:lnTo>
                  <a:pt x="878373" y="1492667"/>
                </a:lnTo>
                <a:lnTo>
                  <a:pt x="839982" y="1467267"/>
                </a:lnTo>
                <a:lnTo>
                  <a:pt x="802243" y="1441867"/>
                </a:lnTo>
                <a:lnTo>
                  <a:pt x="765170" y="1416467"/>
                </a:lnTo>
                <a:lnTo>
                  <a:pt x="728779" y="1391067"/>
                </a:lnTo>
                <a:lnTo>
                  <a:pt x="693086" y="1352967"/>
                </a:lnTo>
                <a:lnTo>
                  <a:pt x="658104" y="1327567"/>
                </a:lnTo>
                <a:lnTo>
                  <a:pt x="623849" y="1302167"/>
                </a:lnTo>
                <a:lnTo>
                  <a:pt x="590336" y="1264067"/>
                </a:lnTo>
                <a:lnTo>
                  <a:pt x="557580" y="1238667"/>
                </a:lnTo>
                <a:lnTo>
                  <a:pt x="525596" y="1200567"/>
                </a:lnTo>
                <a:lnTo>
                  <a:pt x="494399" y="1175167"/>
                </a:lnTo>
                <a:lnTo>
                  <a:pt x="464003" y="1137067"/>
                </a:lnTo>
                <a:lnTo>
                  <a:pt x="434424" y="1111667"/>
                </a:lnTo>
                <a:lnTo>
                  <a:pt x="405677" y="1073567"/>
                </a:lnTo>
                <a:lnTo>
                  <a:pt x="377777" y="1035467"/>
                </a:lnTo>
                <a:lnTo>
                  <a:pt x="350739" y="997367"/>
                </a:lnTo>
                <a:lnTo>
                  <a:pt x="324577" y="959267"/>
                </a:lnTo>
                <a:lnTo>
                  <a:pt x="299307" y="933867"/>
                </a:lnTo>
                <a:lnTo>
                  <a:pt x="274944" y="895767"/>
                </a:lnTo>
                <a:lnTo>
                  <a:pt x="251503" y="857667"/>
                </a:lnTo>
                <a:lnTo>
                  <a:pt x="228998" y="806867"/>
                </a:lnTo>
                <a:lnTo>
                  <a:pt x="207445" y="768767"/>
                </a:lnTo>
                <a:lnTo>
                  <a:pt x="186859" y="730667"/>
                </a:lnTo>
                <a:lnTo>
                  <a:pt x="167254" y="692567"/>
                </a:lnTo>
                <a:lnTo>
                  <a:pt x="148647" y="654467"/>
                </a:lnTo>
                <a:lnTo>
                  <a:pt x="131050" y="603667"/>
                </a:lnTo>
                <a:lnTo>
                  <a:pt x="114481" y="565567"/>
                </a:lnTo>
                <a:lnTo>
                  <a:pt x="98953" y="527467"/>
                </a:lnTo>
                <a:lnTo>
                  <a:pt x="84481" y="476667"/>
                </a:lnTo>
                <a:lnTo>
                  <a:pt x="71081" y="438567"/>
                </a:lnTo>
                <a:lnTo>
                  <a:pt x="58768" y="400467"/>
                </a:lnTo>
                <a:lnTo>
                  <a:pt x="47556" y="349667"/>
                </a:lnTo>
                <a:lnTo>
                  <a:pt x="37461" y="298867"/>
                </a:lnTo>
                <a:lnTo>
                  <a:pt x="28498" y="260767"/>
                </a:lnTo>
                <a:lnTo>
                  <a:pt x="20680" y="209967"/>
                </a:lnTo>
                <a:lnTo>
                  <a:pt x="14025" y="171867"/>
                </a:lnTo>
                <a:lnTo>
                  <a:pt x="8546" y="121067"/>
                </a:lnTo>
                <a:lnTo>
                  <a:pt x="4258" y="70267"/>
                </a:lnTo>
                <a:lnTo>
                  <a:pt x="1177" y="32167"/>
                </a:lnTo>
                <a:lnTo>
                  <a:pt x="0" y="0"/>
                </a:lnTo>
                <a:lnTo>
                  <a:pt x="2412096" y="0"/>
                </a:lnTo>
                <a:lnTo>
                  <a:pt x="2412096" y="1712798"/>
                </a:lnTo>
                <a:lnTo>
                  <a:pt x="2291410" y="1746667"/>
                </a:lnTo>
                <a:close/>
              </a:path>
              <a:path w="2412365" h="1772285">
                <a:moveTo>
                  <a:pt x="2197444" y="1759367"/>
                </a:moveTo>
                <a:lnTo>
                  <a:pt x="1616257" y="1759367"/>
                </a:lnTo>
                <a:lnTo>
                  <a:pt x="1569075" y="1746667"/>
                </a:lnTo>
                <a:lnTo>
                  <a:pt x="2244626" y="1746667"/>
                </a:lnTo>
                <a:lnTo>
                  <a:pt x="2197444" y="1759367"/>
                </a:lnTo>
                <a:close/>
              </a:path>
              <a:path w="2412365" h="1772285">
                <a:moveTo>
                  <a:pt x="2101948" y="1772067"/>
                </a:moveTo>
                <a:lnTo>
                  <a:pt x="1711752" y="1772067"/>
                </a:lnTo>
                <a:lnTo>
                  <a:pt x="1663821" y="1759367"/>
                </a:lnTo>
                <a:lnTo>
                  <a:pt x="2149880" y="1759367"/>
                </a:lnTo>
                <a:lnTo>
                  <a:pt x="2101948" y="1772067"/>
                </a:lnTo>
                <a:close/>
              </a:path>
            </a:pathLst>
          </a:custGeom>
          <a:solidFill>
            <a:srgbClr val="F1E881">
              <a:alpha val="40998"/>
            </a:srgbClr>
          </a:solidFill>
        </p:spPr>
        <p:txBody>
          <a:bodyPr wrap="square" lIns="0" tIns="0" rIns="0" bIns="0" rtlCol="0"/>
          <a:lstStyle/>
          <a:p>
            <a:pPr defTabSz="914372"/>
            <a:endParaRPr sz="1800" kern="0">
              <a:solidFill>
                <a:sysClr val="windowText" lastClr="000000"/>
              </a:solidFill>
            </a:endParaRPr>
          </a:p>
        </p:txBody>
      </p:sp>
      <p:sp>
        <p:nvSpPr>
          <p:cNvPr id="19" name="bg object 19"/>
          <p:cNvSpPr/>
          <p:nvPr/>
        </p:nvSpPr>
        <p:spPr>
          <a:xfrm>
            <a:off x="5496257" y="1387755"/>
            <a:ext cx="438151" cy="423757"/>
          </a:xfrm>
          <a:custGeom>
            <a:avLst/>
            <a:gdLst/>
            <a:ahLst/>
            <a:cxnLst/>
            <a:rect l="l" t="t" r="r" b="b"/>
            <a:pathLst>
              <a:path w="657225" h="635635">
                <a:moveTo>
                  <a:pt x="328372" y="635139"/>
                </a:moveTo>
                <a:lnTo>
                  <a:pt x="279846" y="631695"/>
                </a:lnTo>
                <a:lnTo>
                  <a:pt x="233532" y="621693"/>
                </a:lnTo>
                <a:lnTo>
                  <a:pt x="189937" y="605623"/>
                </a:lnTo>
                <a:lnTo>
                  <a:pt x="149569" y="583976"/>
                </a:lnTo>
                <a:lnTo>
                  <a:pt x="112935" y="557244"/>
                </a:lnTo>
                <a:lnTo>
                  <a:pt x="80543" y="525918"/>
                </a:lnTo>
                <a:lnTo>
                  <a:pt x="52902" y="490489"/>
                </a:lnTo>
                <a:lnTo>
                  <a:pt x="30519" y="451448"/>
                </a:lnTo>
                <a:lnTo>
                  <a:pt x="13902" y="409287"/>
                </a:lnTo>
                <a:lnTo>
                  <a:pt x="3560" y="364497"/>
                </a:lnTo>
                <a:lnTo>
                  <a:pt x="0" y="317565"/>
                </a:lnTo>
                <a:lnTo>
                  <a:pt x="3560" y="270641"/>
                </a:lnTo>
                <a:lnTo>
                  <a:pt x="13902" y="225851"/>
                </a:lnTo>
                <a:lnTo>
                  <a:pt x="30519" y="183690"/>
                </a:lnTo>
                <a:lnTo>
                  <a:pt x="52902" y="144649"/>
                </a:lnTo>
                <a:lnTo>
                  <a:pt x="80543" y="109220"/>
                </a:lnTo>
                <a:lnTo>
                  <a:pt x="112935" y="77894"/>
                </a:lnTo>
                <a:lnTo>
                  <a:pt x="149569" y="51162"/>
                </a:lnTo>
                <a:lnTo>
                  <a:pt x="189937" y="29515"/>
                </a:lnTo>
                <a:lnTo>
                  <a:pt x="233532" y="13445"/>
                </a:lnTo>
                <a:lnTo>
                  <a:pt x="279846" y="3443"/>
                </a:lnTo>
                <a:lnTo>
                  <a:pt x="328371" y="0"/>
                </a:lnTo>
                <a:lnTo>
                  <a:pt x="376895" y="3443"/>
                </a:lnTo>
                <a:lnTo>
                  <a:pt x="423209" y="13445"/>
                </a:lnTo>
                <a:lnTo>
                  <a:pt x="466804" y="29515"/>
                </a:lnTo>
                <a:lnTo>
                  <a:pt x="507172" y="51162"/>
                </a:lnTo>
                <a:lnTo>
                  <a:pt x="543806" y="77894"/>
                </a:lnTo>
                <a:lnTo>
                  <a:pt x="576198" y="109220"/>
                </a:lnTo>
                <a:lnTo>
                  <a:pt x="603839" y="144649"/>
                </a:lnTo>
                <a:lnTo>
                  <a:pt x="626222" y="183690"/>
                </a:lnTo>
                <a:lnTo>
                  <a:pt x="642839" y="225851"/>
                </a:lnTo>
                <a:lnTo>
                  <a:pt x="653182" y="270641"/>
                </a:lnTo>
                <a:lnTo>
                  <a:pt x="656741" y="317569"/>
                </a:lnTo>
                <a:lnTo>
                  <a:pt x="653182" y="364497"/>
                </a:lnTo>
                <a:lnTo>
                  <a:pt x="642839" y="409287"/>
                </a:lnTo>
                <a:lnTo>
                  <a:pt x="626222" y="451448"/>
                </a:lnTo>
                <a:lnTo>
                  <a:pt x="603839" y="490489"/>
                </a:lnTo>
                <a:lnTo>
                  <a:pt x="576198" y="525918"/>
                </a:lnTo>
                <a:lnTo>
                  <a:pt x="543806" y="557244"/>
                </a:lnTo>
                <a:lnTo>
                  <a:pt x="507172" y="583976"/>
                </a:lnTo>
                <a:lnTo>
                  <a:pt x="466804" y="605623"/>
                </a:lnTo>
                <a:lnTo>
                  <a:pt x="423209" y="621693"/>
                </a:lnTo>
                <a:lnTo>
                  <a:pt x="376895" y="631695"/>
                </a:lnTo>
                <a:lnTo>
                  <a:pt x="328372" y="635139"/>
                </a:lnTo>
                <a:close/>
              </a:path>
            </a:pathLst>
          </a:custGeom>
          <a:solidFill>
            <a:srgbClr val="F1E881"/>
          </a:solidFill>
        </p:spPr>
        <p:txBody>
          <a:bodyPr wrap="square" lIns="0" tIns="0" rIns="0" bIns="0" rtlCol="0"/>
          <a:lstStyle/>
          <a:p>
            <a:pPr defTabSz="914372"/>
            <a:endParaRPr sz="1800" kern="0">
              <a:solidFill>
                <a:sysClr val="windowText" lastClr="000000"/>
              </a:solidFill>
            </a:endParaRPr>
          </a:p>
        </p:txBody>
      </p:sp>
      <p:sp>
        <p:nvSpPr>
          <p:cNvPr id="2" name="Holder 2"/>
          <p:cNvSpPr>
            <a:spLocks noGrp="1"/>
          </p:cNvSpPr>
          <p:nvPr>
            <p:ph type="ctrTitle"/>
          </p:nvPr>
        </p:nvSpPr>
        <p:spPr>
          <a:xfrm>
            <a:off x="6851482" y="630334"/>
            <a:ext cx="4774353" cy="400110"/>
          </a:xfrm>
          <a:prstGeom prst="rect">
            <a:avLst/>
          </a:prstGeom>
        </p:spPr>
        <p:txBody>
          <a:bodyPr wrap="square" lIns="0" tIns="0" rIns="0" bIns="0">
            <a:spAutoFit/>
          </a:bodyPr>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subTitle" idx="4"/>
          </p:nvPr>
        </p:nvSpPr>
        <p:spPr>
          <a:xfrm>
            <a:off x="682333" y="5253294"/>
            <a:ext cx="464227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49393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1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1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701461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372"/>
            <a:endParaRPr sz="1800" kern="0">
              <a:solidFill>
                <a:sysClr val="windowText" lastClr="000000"/>
              </a:solidFill>
            </a:endParaRPr>
          </a:p>
        </p:txBody>
      </p:sp>
      <p:sp>
        <p:nvSpPr>
          <p:cNvPr id="17" name="bg object 17"/>
          <p:cNvSpPr/>
          <p:nvPr/>
        </p:nvSpPr>
        <p:spPr>
          <a:xfrm>
            <a:off x="9565637" y="0"/>
            <a:ext cx="2626360" cy="2187786"/>
          </a:xfrm>
          <a:custGeom>
            <a:avLst/>
            <a:gdLst/>
            <a:ahLst/>
            <a:cxnLst/>
            <a:rect l="l" t="t" r="r" b="b"/>
            <a:pathLst>
              <a:path w="3939540" h="3281679">
                <a:moveTo>
                  <a:pt x="3578274" y="3217970"/>
                </a:moveTo>
                <a:lnTo>
                  <a:pt x="2243414" y="3217970"/>
                </a:lnTo>
                <a:lnTo>
                  <a:pt x="1929136" y="3129070"/>
                </a:lnTo>
                <a:lnTo>
                  <a:pt x="1885484" y="3103670"/>
                </a:lnTo>
                <a:lnTo>
                  <a:pt x="1799176" y="3078270"/>
                </a:lnTo>
                <a:lnTo>
                  <a:pt x="1756534" y="3052870"/>
                </a:lnTo>
                <a:lnTo>
                  <a:pt x="1714241" y="3040170"/>
                </a:lnTo>
                <a:lnTo>
                  <a:pt x="1672304" y="3014770"/>
                </a:lnTo>
                <a:lnTo>
                  <a:pt x="1630728" y="3002070"/>
                </a:lnTo>
                <a:lnTo>
                  <a:pt x="1589522" y="2976670"/>
                </a:lnTo>
                <a:lnTo>
                  <a:pt x="1548690" y="2963970"/>
                </a:lnTo>
                <a:lnTo>
                  <a:pt x="1468175" y="2913170"/>
                </a:lnTo>
                <a:lnTo>
                  <a:pt x="1428506" y="2900470"/>
                </a:lnTo>
                <a:lnTo>
                  <a:pt x="1350375" y="2849670"/>
                </a:lnTo>
                <a:lnTo>
                  <a:pt x="1273895" y="2798870"/>
                </a:lnTo>
                <a:lnTo>
                  <a:pt x="1199119" y="2748070"/>
                </a:lnTo>
                <a:lnTo>
                  <a:pt x="1126097" y="2697270"/>
                </a:lnTo>
                <a:lnTo>
                  <a:pt x="1054879" y="2646470"/>
                </a:lnTo>
                <a:lnTo>
                  <a:pt x="1019963" y="2608370"/>
                </a:lnTo>
                <a:lnTo>
                  <a:pt x="985518" y="2582970"/>
                </a:lnTo>
                <a:lnTo>
                  <a:pt x="951549" y="2557570"/>
                </a:lnTo>
                <a:lnTo>
                  <a:pt x="918063" y="2519470"/>
                </a:lnTo>
                <a:lnTo>
                  <a:pt x="885067" y="2494070"/>
                </a:lnTo>
                <a:lnTo>
                  <a:pt x="852566" y="2468670"/>
                </a:lnTo>
                <a:lnTo>
                  <a:pt x="820568" y="2430570"/>
                </a:lnTo>
                <a:lnTo>
                  <a:pt x="789078" y="2405170"/>
                </a:lnTo>
                <a:lnTo>
                  <a:pt x="758103" y="2367070"/>
                </a:lnTo>
                <a:lnTo>
                  <a:pt x="727649" y="2328970"/>
                </a:lnTo>
                <a:lnTo>
                  <a:pt x="697723" y="2303570"/>
                </a:lnTo>
                <a:lnTo>
                  <a:pt x="668331" y="2265470"/>
                </a:lnTo>
                <a:lnTo>
                  <a:pt x="639479" y="2227370"/>
                </a:lnTo>
                <a:lnTo>
                  <a:pt x="611174" y="2201970"/>
                </a:lnTo>
                <a:lnTo>
                  <a:pt x="583423" y="2163870"/>
                </a:lnTo>
                <a:lnTo>
                  <a:pt x="556230" y="2125770"/>
                </a:lnTo>
                <a:lnTo>
                  <a:pt x="529604" y="2087670"/>
                </a:lnTo>
                <a:lnTo>
                  <a:pt x="503549" y="2049570"/>
                </a:lnTo>
                <a:lnTo>
                  <a:pt x="478074" y="2024170"/>
                </a:lnTo>
                <a:lnTo>
                  <a:pt x="453183" y="1986070"/>
                </a:lnTo>
                <a:lnTo>
                  <a:pt x="428884" y="1947970"/>
                </a:lnTo>
                <a:lnTo>
                  <a:pt x="405182" y="1909870"/>
                </a:lnTo>
                <a:lnTo>
                  <a:pt x="382084" y="1871770"/>
                </a:lnTo>
                <a:lnTo>
                  <a:pt x="359597" y="1833670"/>
                </a:lnTo>
                <a:lnTo>
                  <a:pt x="337726" y="1795570"/>
                </a:lnTo>
                <a:lnTo>
                  <a:pt x="316479" y="1744770"/>
                </a:lnTo>
                <a:lnTo>
                  <a:pt x="295861" y="1706670"/>
                </a:lnTo>
                <a:lnTo>
                  <a:pt x="275879" y="1668570"/>
                </a:lnTo>
                <a:lnTo>
                  <a:pt x="256539" y="1630470"/>
                </a:lnTo>
                <a:lnTo>
                  <a:pt x="237848" y="1592370"/>
                </a:lnTo>
                <a:lnTo>
                  <a:pt x="219812" y="1541570"/>
                </a:lnTo>
                <a:lnTo>
                  <a:pt x="202438" y="1503470"/>
                </a:lnTo>
                <a:lnTo>
                  <a:pt x="185731" y="1465370"/>
                </a:lnTo>
                <a:lnTo>
                  <a:pt x="169698" y="1427270"/>
                </a:lnTo>
                <a:lnTo>
                  <a:pt x="154345" y="1376470"/>
                </a:lnTo>
                <a:lnTo>
                  <a:pt x="139680" y="1338370"/>
                </a:lnTo>
                <a:lnTo>
                  <a:pt x="125707" y="1287570"/>
                </a:lnTo>
                <a:lnTo>
                  <a:pt x="112434" y="1249470"/>
                </a:lnTo>
                <a:lnTo>
                  <a:pt x="99868" y="1211370"/>
                </a:lnTo>
                <a:lnTo>
                  <a:pt x="88013" y="1160570"/>
                </a:lnTo>
                <a:lnTo>
                  <a:pt x="76877" y="1122470"/>
                </a:lnTo>
                <a:lnTo>
                  <a:pt x="66466" y="1071670"/>
                </a:lnTo>
                <a:lnTo>
                  <a:pt x="56787" y="1033570"/>
                </a:lnTo>
                <a:lnTo>
                  <a:pt x="47845" y="982770"/>
                </a:lnTo>
                <a:lnTo>
                  <a:pt x="39647" y="944670"/>
                </a:lnTo>
                <a:lnTo>
                  <a:pt x="32200" y="893870"/>
                </a:lnTo>
                <a:lnTo>
                  <a:pt x="25510" y="843070"/>
                </a:lnTo>
                <a:lnTo>
                  <a:pt x="19583" y="804970"/>
                </a:lnTo>
                <a:lnTo>
                  <a:pt x="14425" y="754170"/>
                </a:lnTo>
                <a:lnTo>
                  <a:pt x="10044" y="703370"/>
                </a:lnTo>
                <a:lnTo>
                  <a:pt x="6445" y="665270"/>
                </a:lnTo>
                <a:lnTo>
                  <a:pt x="3635" y="614470"/>
                </a:lnTo>
                <a:lnTo>
                  <a:pt x="1619" y="563670"/>
                </a:lnTo>
                <a:lnTo>
                  <a:pt x="406" y="525570"/>
                </a:lnTo>
                <a:lnTo>
                  <a:pt x="0" y="474770"/>
                </a:lnTo>
                <a:lnTo>
                  <a:pt x="406" y="423970"/>
                </a:lnTo>
                <a:lnTo>
                  <a:pt x="1619" y="373170"/>
                </a:lnTo>
                <a:lnTo>
                  <a:pt x="3635" y="335070"/>
                </a:lnTo>
                <a:lnTo>
                  <a:pt x="6445" y="284270"/>
                </a:lnTo>
                <a:lnTo>
                  <a:pt x="10044" y="233470"/>
                </a:lnTo>
                <a:lnTo>
                  <a:pt x="14425" y="195370"/>
                </a:lnTo>
                <a:lnTo>
                  <a:pt x="19583" y="144570"/>
                </a:lnTo>
                <a:lnTo>
                  <a:pt x="25510" y="93770"/>
                </a:lnTo>
                <a:lnTo>
                  <a:pt x="32200" y="55670"/>
                </a:lnTo>
                <a:lnTo>
                  <a:pt x="39647" y="4870"/>
                </a:lnTo>
                <a:lnTo>
                  <a:pt x="40695" y="0"/>
                </a:lnTo>
                <a:lnTo>
                  <a:pt x="3939544" y="0"/>
                </a:lnTo>
                <a:lnTo>
                  <a:pt x="3939544" y="3102687"/>
                </a:lnTo>
                <a:lnTo>
                  <a:pt x="3936204" y="3103670"/>
                </a:lnTo>
                <a:lnTo>
                  <a:pt x="3892552" y="3129070"/>
                </a:lnTo>
                <a:lnTo>
                  <a:pt x="3578274" y="3217970"/>
                </a:lnTo>
                <a:close/>
              </a:path>
              <a:path w="3939540" h="3281679">
                <a:moveTo>
                  <a:pt x="3439267" y="3243370"/>
                </a:moveTo>
                <a:lnTo>
                  <a:pt x="2382422" y="3243370"/>
                </a:lnTo>
                <a:lnTo>
                  <a:pt x="2289479" y="3217970"/>
                </a:lnTo>
                <a:lnTo>
                  <a:pt x="3532209" y="3217970"/>
                </a:lnTo>
                <a:lnTo>
                  <a:pt x="3439267" y="3243370"/>
                </a:lnTo>
                <a:close/>
              </a:path>
              <a:path w="3939540" h="3281679">
                <a:moveTo>
                  <a:pt x="3297917" y="3268770"/>
                </a:moveTo>
                <a:lnTo>
                  <a:pt x="2523771" y="3268770"/>
                </a:lnTo>
                <a:lnTo>
                  <a:pt x="2429286" y="3243370"/>
                </a:lnTo>
                <a:lnTo>
                  <a:pt x="3392402" y="3243370"/>
                </a:lnTo>
                <a:lnTo>
                  <a:pt x="3297917" y="3268770"/>
                </a:lnTo>
                <a:close/>
              </a:path>
              <a:path w="3939540" h="3281679">
                <a:moveTo>
                  <a:pt x="3154399" y="3281469"/>
                </a:moveTo>
                <a:lnTo>
                  <a:pt x="2667289" y="3281469"/>
                </a:lnTo>
                <a:lnTo>
                  <a:pt x="2619220" y="3268770"/>
                </a:lnTo>
                <a:lnTo>
                  <a:pt x="3202468" y="3268770"/>
                </a:lnTo>
                <a:lnTo>
                  <a:pt x="3154399" y="3281469"/>
                </a:lnTo>
                <a:close/>
              </a:path>
            </a:pathLst>
          </a:custGeom>
          <a:solidFill>
            <a:srgbClr val="F1E881">
              <a:alpha val="40998"/>
            </a:srgbClr>
          </a:solidFill>
        </p:spPr>
        <p:txBody>
          <a:bodyPr wrap="square" lIns="0" tIns="0" rIns="0" bIns="0" rtlCol="0"/>
          <a:lstStyle/>
          <a:p>
            <a:pPr defTabSz="914372"/>
            <a:endParaRPr sz="1800" kern="0">
              <a:solidFill>
                <a:sysClr val="windowText" lastClr="000000"/>
              </a:solidFill>
            </a:endParaRPr>
          </a:p>
        </p:txBody>
      </p:sp>
      <p:sp>
        <p:nvSpPr>
          <p:cNvPr id="18" name="bg object 18"/>
          <p:cNvSpPr/>
          <p:nvPr/>
        </p:nvSpPr>
        <p:spPr>
          <a:xfrm>
            <a:off x="0" y="3898953"/>
            <a:ext cx="5110480" cy="2959100"/>
          </a:xfrm>
          <a:custGeom>
            <a:avLst/>
            <a:gdLst/>
            <a:ahLst/>
            <a:cxnLst/>
            <a:rect l="l" t="t" r="r" b="b"/>
            <a:pathLst>
              <a:path w="7665720" h="4438650">
                <a:moveTo>
                  <a:pt x="3150263" y="12699"/>
                </a:moveTo>
                <a:lnTo>
                  <a:pt x="2468153" y="12699"/>
                </a:lnTo>
                <a:lnTo>
                  <a:pt x="2516505" y="0"/>
                </a:lnTo>
                <a:lnTo>
                  <a:pt x="3101911" y="0"/>
                </a:lnTo>
                <a:lnTo>
                  <a:pt x="3150263" y="12699"/>
                </a:lnTo>
                <a:close/>
              </a:path>
              <a:path w="7665720" h="4438650">
                <a:moveTo>
                  <a:pt x="3294534" y="25399"/>
                </a:moveTo>
                <a:lnTo>
                  <a:pt x="2323881" y="25399"/>
                </a:lnTo>
                <a:lnTo>
                  <a:pt x="2371839" y="12699"/>
                </a:lnTo>
                <a:lnTo>
                  <a:pt x="3246577" y="12699"/>
                </a:lnTo>
                <a:lnTo>
                  <a:pt x="3294534" y="25399"/>
                </a:lnTo>
                <a:close/>
              </a:path>
              <a:path w="7665720" h="4438650">
                <a:moveTo>
                  <a:pt x="3437581" y="38099"/>
                </a:moveTo>
                <a:lnTo>
                  <a:pt x="2180835" y="38099"/>
                </a:lnTo>
                <a:lnTo>
                  <a:pt x="2228377" y="25399"/>
                </a:lnTo>
                <a:lnTo>
                  <a:pt x="3390038" y="25399"/>
                </a:lnTo>
                <a:lnTo>
                  <a:pt x="3437581" y="38099"/>
                </a:lnTo>
                <a:close/>
              </a:path>
              <a:path w="7665720" h="4438650">
                <a:moveTo>
                  <a:pt x="3532234" y="50799"/>
                </a:moveTo>
                <a:lnTo>
                  <a:pt x="2086182" y="50799"/>
                </a:lnTo>
                <a:lnTo>
                  <a:pt x="2133436" y="38099"/>
                </a:lnTo>
                <a:lnTo>
                  <a:pt x="3484980" y="38099"/>
                </a:lnTo>
                <a:lnTo>
                  <a:pt x="3532234" y="50799"/>
                </a:lnTo>
                <a:close/>
              </a:path>
              <a:path w="7665720" h="4438650">
                <a:moveTo>
                  <a:pt x="3673101" y="76199"/>
                </a:moveTo>
                <a:lnTo>
                  <a:pt x="1945315" y="76199"/>
                </a:lnTo>
                <a:lnTo>
                  <a:pt x="2039076" y="50799"/>
                </a:lnTo>
                <a:lnTo>
                  <a:pt x="3579340" y="50799"/>
                </a:lnTo>
                <a:lnTo>
                  <a:pt x="3673101" y="76199"/>
                </a:lnTo>
                <a:close/>
              </a:path>
              <a:path w="7665720" h="4438650">
                <a:moveTo>
                  <a:pt x="3812579" y="101599"/>
                </a:moveTo>
                <a:lnTo>
                  <a:pt x="1805836" y="101599"/>
                </a:lnTo>
                <a:lnTo>
                  <a:pt x="1898665" y="76199"/>
                </a:lnTo>
                <a:lnTo>
                  <a:pt x="3719751" y="76199"/>
                </a:lnTo>
                <a:lnTo>
                  <a:pt x="3812579" y="101599"/>
                </a:lnTo>
                <a:close/>
              </a:path>
              <a:path w="7665720" h="4438650">
                <a:moveTo>
                  <a:pt x="7665325" y="4438570"/>
                </a:moveTo>
                <a:lnTo>
                  <a:pt x="0" y="4438570"/>
                </a:lnTo>
                <a:lnTo>
                  <a:pt x="0" y="861081"/>
                </a:lnTo>
                <a:lnTo>
                  <a:pt x="33300" y="838199"/>
                </a:lnTo>
                <a:lnTo>
                  <a:pt x="185266" y="736599"/>
                </a:lnTo>
                <a:lnTo>
                  <a:pt x="223881" y="711199"/>
                </a:lnTo>
                <a:lnTo>
                  <a:pt x="262742" y="698499"/>
                </a:lnTo>
                <a:lnTo>
                  <a:pt x="420591" y="596899"/>
                </a:lnTo>
                <a:lnTo>
                  <a:pt x="460643" y="584199"/>
                </a:lnTo>
                <a:lnTo>
                  <a:pt x="541440" y="533399"/>
                </a:lnTo>
                <a:lnTo>
                  <a:pt x="582180" y="520699"/>
                </a:lnTo>
                <a:lnTo>
                  <a:pt x="623145" y="495299"/>
                </a:lnTo>
                <a:lnTo>
                  <a:pt x="664332" y="482599"/>
                </a:lnTo>
                <a:lnTo>
                  <a:pt x="705740" y="457199"/>
                </a:lnTo>
                <a:lnTo>
                  <a:pt x="747365" y="444499"/>
                </a:lnTo>
                <a:lnTo>
                  <a:pt x="789206" y="419099"/>
                </a:lnTo>
                <a:lnTo>
                  <a:pt x="831260" y="406399"/>
                </a:lnTo>
                <a:lnTo>
                  <a:pt x="873525" y="380999"/>
                </a:lnTo>
                <a:lnTo>
                  <a:pt x="915999" y="368299"/>
                </a:lnTo>
                <a:lnTo>
                  <a:pt x="958680" y="342899"/>
                </a:lnTo>
                <a:lnTo>
                  <a:pt x="1087939" y="304799"/>
                </a:lnTo>
                <a:lnTo>
                  <a:pt x="1131423" y="279399"/>
                </a:lnTo>
                <a:lnTo>
                  <a:pt x="1759663" y="101599"/>
                </a:lnTo>
                <a:lnTo>
                  <a:pt x="3858753" y="101599"/>
                </a:lnTo>
                <a:lnTo>
                  <a:pt x="4486993" y="279399"/>
                </a:lnTo>
                <a:lnTo>
                  <a:pt x="4530477" y="304799"/>
                </a:lnTo>
                <a:lnTo>
                  <a:pt x="4659736" y="342899"/>
                </a:lnTo>
                <a:lnTo>
                  <a:pt x="4702416" y="368299"/>
                </a:lnTo>
                <a:lnTo>
                  <a:pt x="4744890" y="380999"/>
                </a:lnTo>
                <a:lnTo>
                  <a:pt x="4787156" y="406399"/>
                </a:lnTo>
                <a:lnTo>
                  <a:pt x="4829210" y="419099"/>
                </a:lnTo>
                <a:lnTo>
                  <a:pt x="4871051" y="444499"/>
                </a:lnTo>
                <a:lnTo>
                  <a:pt x="4912676" y="457199"/>
                </a:lnTo>
                <a:lnTo>
                  <a:pt x="4954083" y="482599"/>
                </a:lnTo>
                <a:lnTo>
                  <a:pt x="4995271" y="495299"/>
                </a:lnTo>
                <a:lnTo>
                  <a:pt x="5036235" y="520699"/>
                </a:lnTo>
                <a:lnTo>
                  <a:pt x="5076975" y="533399"/>
                </a:lnTo>
                <a:lnTo>
                  <a:pt x="5157772" y="584199"/>
                </a:lnTo>
                <a:lnTo>
                  <a:pt x="5197825" y="596899"/>
                </a:lnTo>
                <a:lnTo>
                  <a:pt x="5355674" y="698499"/>
                </a:lnTo>
                <a:lnTo>
                  <a:pt x="5394534" y="711199"/>
                </a:lnTo>
                <a:lnTo>
                  <a:pt x="5433150" y="736599"/>
                </a:lnTo>
                <a:lnTo>
                  <a:pt x="5585116" y="838199"/>
                </a:lnTo>
                <a:lnTo>
                  <a:pt x="5732978" y="939799"/>
                </a:lnTo>
                <a:lnTo>
                  <a:pt x="5841093" y="1015999"/>
                </a:lnTo>
                <a:lnTo>
                  <a:pt x="5876590" y="1054099"/>
                </a:lnTo>
                <a:lnTo>
                  <a:pt x="5981424" y="1130299"/>
                </a:lnTo>
                <a:lnTo>
                  <a:pt x="6015809" y="1168399"/>
                </a:lnTo>
                <a:lnTo>
                  <a:pt x="6083725" y="1219199"/>
                </a:lnTo>
                <a:lnTo>
                  <a:pt x="6117251" y="1257299"/>
                </a:lnTo>
                <a:lnTo>
                  <a:pt x="6183431" y="1308099"/>
                </a:lnTo>
                <a:lnTo>
                  <a:pt x="6216079" y="1346199"/>
                </a:lnTo>
                <a:lnTo>
                  <a:pt x="6248430" y="1371599"/>
                </a:lnTo>
                <a:lnTo>
                  <a:pt x="6280481" y="1409699"/>
                </a:lnTo>
                <a:lnTo>
                  <a:pt x="6312231" y="1435099"/>
                </a:lnTo>
                <a:lnTo>
                  <a:pt x="6343676" y="1473199"/>
                </a:lnTo>
                <a:lnTo>
                  <a:pt x="6374815" y="1498599"/>
                </a:lnTo>
                <a:lnTo>
                  <a:pt x="6405645" y="1536699"/>
                </a:lnTo>
                <a:lnTo>
                  <a:pt x="6436164" y="1562099"/>
                </a:lnTo>
                <a:lnTo>
                  <a:pt x="6466370" y="1600199"/>
                </a:lnTo>
                <a:lnTo>
                  <a:pt x="6496260" y="1638299"/>
                </a:lnTo>
                <a:lnTo>
                  <a:pt x="6525833" y="1663699"/>
                </a:lnTo>
                <a:lnTo>
                  <a:pt x="6555085" y="1701799"/>
                </a:lnTo>
                <a:lnTo>
                  <a:pt x="6584016" y="1739899"/>
                </a:lnTo>
                <a:lnTo>
                  <a:pt x="6612621" y="1765299"/>
                </a:lnTo>
                <a:lnTo>
                  <a:pt x="6640900" y="1803399"/>
                </a:lnTo>
                <a:lnTo>
                  <a:pt x="6668850" y="1841499"/>
                </a:lnTo>
                <a:lnTo>
                  <a:pt x="6696468" y="1866899"/>
                </a:lnTo>
                <a:lnTo>
                  <a:pt x="6723752" y="1904999"/>
                </a:lnTo>
                <a:lnTo>
                  <a:pt x="6750701" y="1943099"/>
                </a:lnTo>
                <a:lnTo>
                  <a:pt x="6777311" y="1981199"/>
                </a:lnTo>
                <a:lnTo>
                  <a:pt x="6803581" y="2019299"/>
                </a:lnTo>
                <a:lnTo>
                  <a:pt x="6829508" y="2057399"/>
                </a:lnTo>
                <a:lnTo>
                  <a:pt x="6855091" y="2082799"/>
                </a:lnTo>
                <a:lnTo>
                  <a:pt x="6880325" y="2120899"/>
                </a:lnTo>
                <a:lnTo>
                  <a:pt x="6905211" y="2158999"/>
                </a:lnTo>
                <a:lnTo>
                  <a:pt x="6929744" y="2197099"/>
                </a:lnTo>
                <a:lnTo>
                  <a:pt x="6953923" y="2235199"/>
                </a:lnTo>
                <a:lnTo>
                  <a:pt x="6977746" y="2273299"/>
                </a:lnTo>
                <a:lnTo>
                  <a:pt x="7001211" y="2311399"/>
                </a:lnTo>
                <a:lnTo>
                  <a:pt x="7024314" y="2349499"/>
                </a:lnTo>
                <a:lnTo>
                  <a:pt x="7047054" y="2387599"/>
                </a:lnTo>
                <a:lnTo>
                  <a:pt x="7069429" y="2425699"/>
                </a:lnTo>
                <a:lnTo>
                  <a:pt x="7091436" y="2463799"/>
                </a:lnTo>
                <a:lnTo>
                  <a:pt x="7113073" y="2501899"/>
                </a:lnTo>
                <a:lnTo>
                  <a:pt x="7134338" y="2552699"/>
                </a:lnTo>
                <a:lnTo>
                  <a:pt x="7155228" y="2590799"/>
                </a:lnTo>
                <a:lnTo>
                  <a:pt x="7175741" y="2628899"/>
                </a:lnTo>
                <a:lnTo>
                  <a:pt x="7195876" y="2666999"/>
                </a:lnTo>
                <a:lnTo>
                  <a:pt x="7215629" y="2705099"/>
                </a:lnTo>
                <a:lnTo>
                  <a:pt x="7234998" y="2743199"/>
                </a:lnTo>
                <a:lnTo>
                  <a:pt x="7253981" y="2793999"/>
                </a:lnTo>
                <a:lnTo>
                  <a:pt x="7272577" y="2832099"/>
                </a:lnTo>
                <a:lnTo>
                  <a:pt x="7290781" y="2870199"/>
                </a:lnTo>
                <a:lnTo>
                  <a:pt x="7308594" y="2908299"/>
                </a:lnTo>
                <a:lnTo>
                  <a:pt x="7326011" y="2946399"/>
                </a:lnTo>
                <a:lnTo>
                  <a:pt x="7343031" y="2997199"/>
                </a:lnTo>
                <a:lnTo>
                  <a:pt x="7359651" y="3035299"/>
                </a:lnTo>
                <a:lnTo>
                  <a:pt x="7375870" y="3073399"/>
                </a:lnTo>
                <a:lnTo>
                  <a:pt x="7391684" y="3124199"/>
                </a:lnTo>
                <a:lnTo>
                  <a:pt x="7407093" y="3162299"/>
                </a:lnTo>
                <a:lnTo>
                  <a:pt x="7422092" y="3200399"/>
                </a:lnTo>
                <a:lnTo>
                  <a:pt x="7436681" y="3251199"/>
                </a:lnTo>
                <a:lnTo>
                  <a:pt x="7450857" y="3289299"/>
                </a:lnTo>
                <a:lnTo>
                  <a:pt x="7464617" y="3340099"/>
                </a:lnTo>
                <a:lnTo>
                  <a:pt x="7477960" y="3378199"/>
                </a:lnTo>
                <a:lnTo>
                  <a:pt x="7490882" y="3416299"/>
                </a:lnTo>
                <a:lnTo>
                  <a:pt x="7503383" y="3467099"/>
                </a:lnTo>
                <a:lnTo>
                  <a:pt x="7515459" y="3505199"/>
                </a:lnTo>
                <a:lnTo>
                  <a:pt x="7527108" y="3555999"/>
                </a:lnTo>
                <a:lnTo>
                  <a:pt x="7538328" y="3594099"/>
                </a:lnTo>
                <a:lnTo>
                  <a:pt x="7549117" y="3644899"/>
                </a:lnTo>
                <a:lnTo>
                  <a:pt x="7559472" y="3682999"/>
                </a:lnTo>
                <a:lnTo>
                  <a:pt x="7569392" y="3733799"/>
                </a:lnTo>
                <a:lnTo>
                  <a:pt x="7578873" y="3771899"/>
                </a:lnTo>
                <a:lnTo>
                  <a:pt x="7587914" y="3822699"/>
                </a:lnTo>
                <a:lnTo>
                  <a:pt x="7596513" y="3860799"/>
                </a:lnTo>
                <a:lnTo>
                  <a:pt x="7604666" y="3911599"/>
                </a:lnTo>
                <a:lnTo>
                  <a:pt x="7612372" y="3949699"/>
                </a:lnTo>
                <a:lnTo>
                  <a:pt x="7619629" y="4000499"/>
                </a:lnTo>
                <a:lnTo>
                  <a:pt x="7626434" y="4051299"/>
                </a:lnTo>
                <a:lnTo>
                  <a:pt x="7632785" y="4089399"/>
                </a:lnTo>
                <a:lnTo>
                  <a:pt x="7638680" y="4140199"/>
                </a:lnTo>
                <a:lnTo>
                  <a:pt x="7644116" y="4190999"/>
                </a:lnTo>
                <a:lnTo>
                  <a:pt x="7649092" y="4229099"/>
                </a:lnTo>
                <a:lnTo>
                  <a:pt x="7653604" y="4279899"/>
                </a:lnTo>
                <a:lnTo>
                  <a:pt x="7657651" y="4317999"/>
                </a:lnTo>
                <a:lnTo>
                  <a:pt x="7661231" y="4368799"/>
                </a:lnTo>
                <a:lnTo>
                  <a:pt x="7664340" y="4419599"/>
                </a:lnTo>
                <a:lnTo>
                  <a:pt x="7665325" y="4438570"/>
                </a:lnTo>
                <a:close/>
              </a:path>
            </a:pathLst>
          </a:custGeom>
          <a:solidFill>
            <a:srgbClr val="F1E881">
              <a:alpha val="40998"/>
            </a:srgbClr>
          </a:solidFill>
        </p:spPr>
        <p:txBody>
          <a:bodyPr wrap="square" lIns="0" tIns="0" rIns="0" bIns="0" rtlCol="0"/>
          <a:lstStyle/>
          <a:p>
            <a:pPr defTabSz="914372"/>
            <a:endParaRPr sz="1800" kern="0">
              <a:solidFill>
                <a:sysClr val="windowText" lastClr="000000"/>
              </a:solidFill>
            </a:endParaRPr>
          </a:p>
        </p:txBody>
      </p:sp>
      <p:sp>
        <p:nvSpPr>
          <p:cNvPr id="19" name="bg object 19"/>
          <p:cNvSpPr/>
          <p:nvPr/>
        </p:nvSpPr>
        <p:spPr>
          <a:xfrm>
            <a:off x="4400232" y="196375"/>
            <a:ext cx="7605184" cy="6413923"/>
          </a:xfrm>
          <a:custGeom>
            <a:avLst/>
            <a:gdLst/>
            <a:ahLst/>
            <a:cxnLst/>
            <a:rect l="l" t="t" r="r" b="b"/>
            <a:pathLst>
              <a:path w="11407775" h="9620885">
                <a:moveTo>
                  <a:pt x="11407451" y="9620525"/>
                </a:moveTo>
                <a:lnTo>
                  <a:pt x="0" y="9620525"/>
                </a:lnTo>
                <a:lnTo>
                  <a:pt x="0" y="0"/>
                </a:lnTo>
                <a:lnTo>
                  <a:pt x="11407451" y="0"/>
                </a:lnTo>
                <a:lnTo>
                  <a:pt x="11407451" y="9620525"/>
                </a:lnTo>
                <a:close/>
              </a:path>
            </a:pathLst>
          </a:custGeom>
          <a:solidFill>
            <a:srgbClr val="FEFAF1"/>
          </a:solidFill>
        </p:spPr>
        <p:txBody>
          <a:bodyPr wrap="square" lIns="0" tIns="0" rIns="0" bIns="0" rtlCol="0"/>
          <a:lstStyle/>
          <a:p>
            <a:pPr defTabSz="914372"/>
            <a:endParaRPr sz="1800" kern="0">
              <a:solidFill>
                <a:sysClr val="windowText" lastClr="000000"/>
              </a:solidFill>
            </a:endParaRPr>
          </a:p>
        </p:txBody>
      </p:sp>
      <p:sp>
        <p:nvSpPr>
          <p:cNvPr id="20" name="bg object 20"/>
          <p:cNvSpPr/>
          <p:nvPr/>
        </p:nvSpPr>
        <p:spPr>
          <a:xfrm>
            <a:off x="4400257" y="196375"/>
            <a:ext cx="7605184" cy="6413923"/>
          </a:xfrm>
          <a:custGeom>
            <a:avLst/>
            <a:gdLst/>
            <a:ahLst/>
            <a:cxnLst/>
            <a:rect l="l" t="t" r="r" b="b"/>
            <a:pathLst>
              <a:path w="11407775" h="9620885">
                <a:moveTo>
                  <a:pt x="0" y="0"/>
                </a:moveTo>
                <a:lnTo>
                  <a:pt x="11407300" y="0"/>
                </a:lnTo>
                <a:lnTo>
                  <a:pt x="11407300" y="9620397"/>
                </a:lnTo>
                <a:lnTo>
                  <a:pt x="0" y="9620397"/>
                </a:lnTo>
                <a:lnTo>
                  <a:pt x="0" y="0"/>
                </a:lnTo>
                <a:close/>
              </a:path>
            </a:pathLst>
          </a:custGeom>
          <a:ln w="76199">
            <a:solidFill>
              <a:srgbClr val="EBA545"/>
            </a:solidFill>
          </a:ln>
        </p:spPr>
        <p:txBody>
          <a:bodyPr wrap="square" lIns="0" tIns="0" rIns="0" bIns="0" rtlCol="0"/>
          <a:lstStyle/>
          <a:p>
            <a:pPr defTabSz="914372"/>
            <a:endParaRPr sz="1800" kern="0">
              <a:solidFill>
                <a:sysClr val="windowText" lastClr="000000"/>
              </a:solidFill>
            </a:endParaRPr>
          </a:p>
        </p:txBody>
      </p:sp>
      <p:sp>
        <p:nvSpPr>
          <p:cNvPr id="21" name="bg object 21"/>
          <p:cNvSpPr/>
          <p:nvPr/>
        </p:nvSpPr>
        <p:spPr>
          <a:xfrm>
            <a:off x="685688" y="624317"/>
            <a:ext cx="4109720" cy="5358977"/>
          </a:xfrm>
          <a:custGeom>
            <a:avLst/>
            <a:gdLst/>
            <a:ahLst/>
            <a:cxnLst/>
            <a:rect l="l" t="t" r="r" b="b"/>
            <a:pathLst>
              <a:path w="6164580" h="8038465">
                <a:moveTo>
                  <a:pt x="6164165" y="8038003"/>
                </a:moveTo>
                <a:lnTo>
                  <a:pt x="0" y="8038003"/>
                </a:lnTo>
                <a:lnTo>
                  <a:pt x="0" y="0"/>
                </a:lnTo>
                <a:lnTo>
                  <a:pt x="6164165" y="0"/>
                </a:lnTo>
                <a:lnTo>
                  <a:pt x="6164165" y="8038003"/>
                </a:lnTo>
                <a:close/>
              </a:path>
            </a:pathLst>
          </a:custGeom>
          <a:solidFill>
            <a:srgbClr val="FEFAF1"/>
          </a:solidFill>
        </p:spPr>
        <p:txBody>
          <a:bodyPr wrap="square" lIns="0" tIns="0" rIns="0" bIns="0" rtlCol="0"/>
          <a:lstStyle/>
          <a:p>
            <a:pPr defTabSz="914372"/>
            <a:endParaRPr sz="1800" kern="0">
              <a:solidFill>
                <a:sysClr val="windowText" lastClr="000000"/>
              </a:solidFill>
            </a:endParaRPr>
          </a:p>
        </p:txBody>
      </p:sp>
      <p:sp>
        <p:nvSpPr>
          <p:cNvPr id="22" name="bg object 22"/>
          <p:cNvSpPr/>
          <p:nvPr/>
        </p:nvSpPr>
        <p:spPr>
          <a:xfrm>
            <a:off x="685711" y="624317"/>
            <a:ext cx="4109720" cy="5358977"/>
          </a:xfrm>
          <a:custGeom>
            <a:avLst/>
            <a:gdLst/>
            <a:ahLst/>
            <a:cxnLst/>
            <a:rect l="l" t="t" r="r" b="b"/>
            <a:pathLst>
              <a:path w="6164580" h="8038465">
                <a:moveTo>
                  <a:pt x="0" y="0"/>
                </a:moveTo>
                <a:lnTo>
                  <a:pt x="6164093" y="0"/>
                </a:lnTo>
                <a:lnTo>
                  <a:pt x="6164093" y="8037908"/>
                </a:lnTo>
                <a:lnTo>
                  <a:pt x="0" y="8037908"/>
                </a:lnTo>
                <a:lnTo>
                  <a:pt x="0" y="0"/>
                </a:lnTo>
                <a:close/>
              </a:path>
            </a:pathLst>
          </a:custGeom>
          <a:ln w="76199">
            <a:solidFill>
              <a:srgbClr val="EBA545"/>
            </a:solidFill>
          </a:ln>
        </p:spPr>
        <p:txBody>
          <a:bodyPr wrap="square" lIns="0" tIns="0" rIns="0" bIns="0" rtlCol="0"/>
          <a:lstStyle/>
          <a:p>
            <a:pPr defTabSz="914372"/>
            <a:endParaRPr sz="1800" kern="0">
              <a:solidFill>
                <a:sysClr val="windowText" lastClr="000000"/>
              </a:solidFill>
            </a:endParaRPr>
          </a:p>
        </p:txBody>
      </p:sp>
      <p:sp>
        <p:nvSpPr>
          <p:cNvPr id="23" name="bg object 23"/>
          <p:cNvSpPr/>
          <p:nvPr/>
        </p:nvSpPr>
        <p:spPr>
          <a:xfrm>
            <a:off x="4216563" y="3554747"/>
            <a:ext cx="899160" cy="899160"/>
          </a:xfrm>
          <a:custGeom>
            <a:avLst/>
            <a:gdLst/>
            <a:ahLst/>
            <a:cxnLst/>
            <a:rect l="l" t="t" r="r" b="b"/>
            <a:pathLst>
              <a:path w="1348740" h="1348740">
                <a:moveTo>
                  <a:pt x="674090" y="1348158"/>
                </a:moveTo>
                <a:lnTo>
                  <a:pt x="625938" y="1346466"/>
                </a:lnTo>
                <a:lnTo>
                  <a:pt x="578712" y="1341464"/>
                </a:lnTo>
                <a:lnTo>
                  <a:pt x="532513" y="1333268"/>
                </a:lnTo>
                <a:lnTo>
                  <a:pt x="487456" y="1321991"/>
                </a:lnTo>
                <a:lnTo>
                  <a:pt x="443655" y="1307747"/>
                </a:lnTo>
                <a:lnTo>
                  <a:pt x="401223" y="1290650"/>
                </a:lnTo>
                <a:lnTo>
                  <a:pt x="360275" y="1270815"/>
                </a:lnTo>
                <a:lnTo>
                  <a:pt x="320926" y="1248355"/>
                </a:lnTo>
                <a:lnTo>
                  <a:pt x="283288" y="1223385"/>
                </a:lnTo>
                <a:lnTo>
                  <a:pt x="247476" y="1196019"/>
                </a:lnTo>
                <a:lnTo>
                  <a:pt x="213605" y="1166370"/>
                </a:lnTo>
                <a:lnTo>
                  <a:pt x="181788" y="1134552"/>
                </a:lnTo>
                <a:lnTo>
                  <a:pt x="152139" y="1100681"/>
                </a:lnTo>
                <a:lnTo>
                  <a:pt x="124772" y="1064869"/>
                </a:lnTo>
                <a:lnTo>
                  <a:pt x="99802" y="1027232"/>
                </a:lnTo>
                <a:lnTo>
                  <a:pt x="77342" y="987882"/>
                </a:lnTo>
                <a:lnTo>
                  <a:pt x="57507" y="946934"/>
                </a:lnTo>
                <a:lnTo>
                  <a:pt x="40410" y="904503"/>
                </a:lnTo>
                <a:lnTo>
                  <a:pt x="26166" y="860701"/>
                </a:lnTo>
                <a:lnTo>
                  <a:pt x="14889" y="815644"/>
                </a:lnTo>
                <a:lnTo>
                  <a:pt x="6693" y="769445"/>
                </a:lnTo>
                <a:lnTo>
                  <a:pt x="1692" y="722219"/>
                </a:lnTo>
                <a:lnTo>
                  <a:pt x="0" y="674067"/>
                </a:lnTo>
                <a:lnTo>
                  <a:pt x="1692" y="625939"/>
                </a:lnTo>
                <a:lnTo>
                  <a:pt x="6693" y="578713"/>
                </a:lnTo>
                <a:lnTo>
                  <a:pt x="14889" y="532514"/>
                </a:lnTo>
                <a:lnTo>
                  <a:pt x="26166" y="487457"/>
                </a:lnTo>
                <a:lnTo>
                  <a:pt x="40410" y="443655"/>
                </a:lnTo>
                <a:lnTo>
                  <a:pt x="57507" y="401224"/>
                </a:lnTo>
                <a:lnTo>
                  <a:pt x="77342" y="360276"/>
                </a:lnTo>
                <a:lnTo>
                  <a:pt x="99802" y="320926"/>
                </a:lnTo>
                <a:lnTo>
                  <a:pt x="124772" y="283288"/>
                </a:lnTo>
                <a:lnTo>
                  <a:pt x="152139" y="247477"/>
                </a:lnTo>
                <a:lnTo>
                  <a:pt x="181788" y="213605"/>
                </a:lnTo>
                <a:lnTo>
                  <a:pt x="213605" y="181788"/>
                </a:lnTo>
                <a:lnTo>
                  <a:pt x="247476" y="152139"/>
                </a:lnTo>
                <a:lnTo>
                  <a:pt x="283288" y="124772"/>
                </a:lnTo>
                <a:lnTo>
                  <a:pt x="320926" y="99802"/>
                </a:lnTo>
                <a:lnTo>
                  <a:pt x="360275" y="77343"/>
                </a:lnTo>
                <a:lnTo>
                  <a:pt x="401223" y="57507"/>
                </a:lnTo>
                <a:lnTo>
                  <a:pt x="443655" y="40411"/>
                </a:lnTo>
                <a:lnTo>
                  <a:pt x="487456" y="26167"/>
                </a:lnTo>
                <a:lnTo>
                  <a:pt x="532513" y="14890"/>
                </a:lnTo>
                <a:lnTo>
                  <a:pt x="578712" y="6693"/>
                </a:lnTo>
                <a:lnTo>
                  <a:pt x="625938" y="1692"/>
                </a:lnTo>
                <a:lnTo>
                  <a:pt x="674078" y="0"/>
                </a:lnTo>
                <a:lnTo>
                  <a:pt x="722218" y="1692"/>
                </a:lnTo>
                <a:lnTo>
                  <a:pt x="769444" y="6693"/>
                </a:lnTo>
                <a:lnTo>
                  <a:pt x="815643" y="14890"/>
                </a:lnTo>
                <a:lnTo>
                  <a:pt x="860700" y="26167"/>
                </a:lnTo>
                <a:lnTo>
                  <a:pt x="904502" y="40411"/>
                </a:lnTo>
                <a:lnTo>
                  <a:pt x="946933" y="57507"/>
                </a:lnTo>
                <a:lnTo>
                  <a:pt x="987881" y="77343"/>
                </a:lnTo>
                <a:lnTo>
                  <a:pt x="1027231" y="99802"/>
                </a:lnTo>
                <a:lnTo>
                  <a:pt x="1064869" y="124772"/>
                </a:lnTo>
                <a:lnTo>
                  <a:pt x="1100680" y="152139"/>
                </a:lnTo>
                <a:lnTo>
                  <a:pt x="1134552" y="181788"/>
                </a:lnTo>
                <a:lnTo>
                  <a:pt x="1166369" y="213605"/>
                </a:lnTo>
                <a:lnTo>
                  <a:pt x="1196018" y="247477"/>
                </a:lnTo>
                <a:lnTo>
                  <a:pt x="1223385" y="283288"/>
                </a:lnTo>
                <a:lnTo>
                  <a:pt x="1248355" y="320926"/>
                </a:lnTo>
                <a:lnTo>
                  <a:pt x="1270815" y="360276"/>
                </a:lnTo>
                <a:lnTo>
                  <a:pt x="1290650" y="401224"/>
                </a:lnTo>
                <a:lnTo>
                  <a:pt x="1307746" y="443655"/>
                </a:lnTo>
                <a:lnTo>
                  <a:pt x="1321990" y="487457"/>
                </a:lnTo>
                <a:lnTo>
                  <a:pt x="1333268" y="532514"/>
                </a:lnTo>
                <a:lnTo>
                  <a:pt x="1341464" y="578713"/>
                </a:lnTo>
                <a:lnTo>
                  <a:pt x="1346465" y="625939"/>
                </a:lnTo>
                <a:lnTo>
                  <a:pt x="1348157" y="674079"/>
                </a:lnTo>
                <a:lnTo>
                  <a:pt x="1346465" y="722219"/>
                </a:lnTo>
                <a:lnTo>
                  <a:pt x="1341464" y="769445"/>
                </a:lnTo>
                <a:lnTo>
                  <a:pt x="1333268" y="815644"/>
                </a:lnTo>
                <a:lnTo>
                  <a:pt x="1321990" y="860701"/>
                </a:lnTo>
                <a:lnTo>
                  <a:pt x="1307746" y="904503"/>
                </a:lnTo>
                <a:lnTo>
                  <a:pt x="1290650" y="946934"/>
                </a:lnTo>
                <a:lnTo>
                  <a:pt x="1270815" y="987882"/>
                </a:lnTo>
                <a:lnTo>
                  <a:pt x="1248355" y="1027232"/>
                </a:lnTo>
                <a:lnTo>
                  <a:pt x="1223385" y="1064869"/>
                </a:lnTo>
                <a:lnTo>
                  <a:pt x="1196018" y="1100681"/>
                </a:lnTo>
                <a:lnTo>
                  <a:pt x="1166369" y="1134552"/>
                </a:lnTo>
                <a:lnTo>
                  <a:pt x="1134552" y="1166370"/>
                </a:lnTo>
                <a:lnTo>
                  <a:pt x="1100680" y="1196019"/>
                </a:lnTo>
                <a:lnTo>
                  <a:pt x="1064869" y="1223385"/>
                </a:lnTo>
                <a:lnTo>
                  <a:pt x="1027231" y="1248355"/>
                </a:lnTo>
                <a:lnTo>
                  <a:pt x="987881" y="1270815"/>
                </a:lnTo>
                <a:lnTo>
                  <a:pt x="946933" y="1290650"/>
                </a:lnTo>
                <a:lnTo>
                  <a:pt x="904502" y="1307747"/>
                </a:lnTo>
                <a:lnTo>
                  <a:pt x="860700" y="1321991"/>
                </a:lnTo>
                <a:lnTo>
                  <a:pt x="815643" y="1333268"/>
                </a:lnTo>
                <a:lnTo>
                  <a:pt x="769444" y="1341464"/>
                </a:lnTo>
                <a:lnTo>
                  <a:pt x="722218" y="1346466"/>
                </a:lnTo>
                <a:lnTo>
                  <a:pt x="674090" y="1348158"/>
                </a:lnTo>
                <a:close/>
              </a:path>
            </a:pathLst>
          </a:custGeom>
          <a:solidFill>
            <a:srgbClr val="FFEDB5"/>
          </a:solidFill>
        </p:spPr>
        <p:txBody>
          <a:bodyPr wrap="square" lIns="0" tIns="0" rIns="0" bIns="0" rtlCol="0"/>
          <a:lstStyle/>
          <a:p>
            <a:pPr defTabSz="914372"/>
            <a:endParaRPr sz="1800" kern="0">
              <a:solidFill>
                <a:sysClr val="windowText" lastClr="000000"/>
              </a:solidFill>
            </a:endParaRPr>
          </a:p>
        </p:txBody>
      </p:sp>
      <p:sp>
        <p:nvSpPr>
          <p:cNvPr id="24" name="bg object 24"/>
          <p:cNvSpPr/>
          <p:nvPr/>
        </p:nvSpPr>
        <p:spPr>
          <a:xfrm>
            <a:off x="4330063" y="3717891"/>
            <a:ext cx="656167" cy="572770"/>
          </a:xfrm>
          <a:custGeom>
            <a:avLst/>
            <a:gdLst/>
            <a:ahLst/>
            <a:cxnLst/>
            <a:rect l="l" t="t" r="r" b="b"/>
            <a:pathLst>
              <a:path w="984250" h="859154">
                <a:moveTo>
                  <a:pt x="566155" y="858724"/>
                </a:moveTo>
                <a:lnTo>
                  <a:pt x="544731" y="835158"/>
                </a:lnTo>
                <a:lnTo>
                  <a:pt x="544731" y="717985"/>
                </a:lnTo>
                <a:lnTo>
                  <a:pt x="543622" y="706783"/>
                </a:lnTo>
                <a:lnTo>
                  <a:pt x="519288" y="670436"/>
                </a:lnTo>
                <a:lnTo>
                  <a:pt x="487581" y="660835"/>
                </a:lnTo>
                <a:lnTo>
                  <a:pt x="57150" y="660835"/>
                </a:lnTo>
                <a:lnTo>
                  <a:pt x="45948" y="659726"/>
                </a:lnTo>
                <a:lnTo>
                  <a:pt x="9601" y="635391"/>
                </a:lnTo>
                <a:lnTo>
                  <a:pt x="0" y="603685"/>
                </a:lnTo>
                <a:lnTo>
                  <a:pt x="0" y="255038"/>
                </a:lnTo>
                <a:lnTo>
                  <a:pt x="16738" y="214628"/>
                </a:lnTo>
                <a:lnTo>
                  <a:pt x="57150" y="197888"/>
                </a:lnTo>
                <a:lnTo>
                  <a:pt x="487581" y="197888"/>
                </a:lnTo>
                <a:lnTo>
                  <a:pt x="498782" y="196780"/>
                </a:lnTo>
                <a:lnTo>
                  <a:pt x="535129" y="172445"/>
                </a:lnTo>
                <a:lnTo>
                  <a:pt x="544731" y="140738"/>
                </a:lnTo>
                <a:lnTo>
                  <a:pt x="544731" y="23566"/>
                </a:lnTo>
                <a:lnTo>
                  <a:pt x="545770" y="16625"/>
                </a:lnTo>
                <a:lnTo>
                  <a:pt x="548720" y="10414"/>
                </a:lnTo>
                <a:lnTo>
                  <a:pt x="553329" y="5312"/>
                </a:lnTo>
                <a:lnTo>
                  <a:pt x="559344" y="1696"/>
                </a:lnTo>
                <a:lnTo>
                  <a:pt x="566155" y="0"/>
                </a:lnTo>
                <a:lnTo>
                  <a:pt x="573021" y="348"/>
                </a:lnTo>
                <a:lnTo>
                  <a:pt x="967266" y="388951"/>
                </a:lnTo>
                <a:lnTo>
                  <a:pt x="984004" y="429362"/>
                </a:lnTo>
                <a:lnTo>
                  <a:pt x="982896" y="440563"/>
                </a:lnTo>
                <a:lnTo>
                  <a:pt x="585142" y="851896"/>
                </a:lnTo>
                <a:lnTo>
                  <a:pt x="573021" y="858375"/>
                </a:lnTo>
                <a:lnTo>
                  <a:pt x="566155" y="858724"/>
                </a:lnTo>
                <a:close/>
              </a:path>
            </a:pathLst>
          </a:custGeom>
          <a:solidFill>
            <a:srgbClr val="FFFFFF"/>
          </a:solidFill>
        </p:spPr>
        <p:txBody>
          <a:bodyPr wrap="square" lIns="0" tIns="0" rIns="0" bIns="0" rtlCol="0"/>
          <a:lstStyle/>
          <a:p>
            <a:pPr defTabSz="914372"/>
            <a:endParaRPr sz="1800" kern="0">
              <a:solidFill>
                <a:sysClr val="windowText" lastClr="000000"/>
              </a:solidFill>
            </a:endParaRPr>
          </a:p>
        </p:txBody>
      </p:sp>
      <p:pic>
        <p:nvPicPr>
          <p:cNvPr id="25" name="bg object 25"/>
          <p:cNvPicPr/>
          <p:nvPr/>
        </p:nvPicPr>
        <p:blipFill>
          <a:blip r:embed="rId2" cstate="print"/>
          <a:stretch>
            <a:fillRect/>
          </a:stretch>
        </p:blipFill>
        <p:spPr>
          <a:xfrm>
            <a:off x="5799742" y="1306871"/>
            <a:ext cx="2120061" cy="1757831"/>
          </a:xfrm>
          <a:prstGeom prst="rect">
            <a:avLst/>
          </a:prstGeom>
        </p:spPr>
      </p:pic>
      <p:pic>
        <p:nvPicPr>
          <p:cNvPr id="26" name="bg object 26"/>
          <p:cNvPicPr/>
          <p:nvPr/>
        </p:nvPicPr>
        <p:blipFill>
          <a:blip r:embed="rId3" cstate="print"/>
          <a:stretch>
            <a:fillRect/>
          </a:stretch>
        </p:blipFill>
        <p:spPr>
          <a:xfrm>
            <a:off x="8455142" y="1306871"/>
            <a:ext cx="2120061" cy="1757831"/>
          </a:xfrm>
          <a:prstGeom prst="rect">
            <a:avLst/>
          </a:prstGeom>
        </p:spPr>
      </p:pic>
      <p:pic>
        <p:nvPicPr>
          <p:cNvPr id="27" name="bg object 27"/>
          <p:cNvPicPr/>
          <p:nvPr/>
        </p:nvPicPr>
        <p:blipFill>
          <a:blip r:embed="rId4" cstate="print"/>
          <a:stretch>
            <a:fillRect/>
          </a:stretch>
        </p:blipFill>
        <p:spPr>
          <a:xfrm>
            <a:off x="5799742" y="3279994"/>
            <a:ext cx="2120061" cy="1757830"/>
          </a:xfrm>
          <a:prstGeom prst="rect">
            <a:avLst/>
          </a:prstGeom>
        </p:spPr>
      </p:pic>
      <p:pic>
        <p:nvPicPr>
          <p:cNvPr id="28" name="bg object 28"/>
          <p:cNvPicPr/>
          <p:nvPr/>
        </p:nvPicPr>
        <p:blipFill>
          <a:blip r:embed="rId5" cstate="print"/>
          <a:stretch>
            <a:fillRect/>
          </a:stretch>
        </p:blipFill>
        <p:spPr>
          <a:xfrm>
            <a:off x="8455142" y="3279994"/>
            <a:ext cx="2120061" cy="1757830"/>
          </a:xfrm>
          <a:prstGeom prst="rect">
            <a:avLst/>
          </a:prstGeom>
        </p:spPr>
      </p:pic>
      <p:pic>
        <p:nvPicPr>
          <p:cNvPr id="29" name="bg object 29"/>
          <p:cNvPicPr/>
          <p:nvPr/>
        </p:nvPicPr>
        <p:blipFill>
          <a:blip r:embed="rId6" cstate="print"/>
          <a:stretch>
            <a:fillRect/>
          </a:stretch>
        </p:blipFill>
        <p:spPr>
          <a:xfrm>
            <a:off x="505685" y="3902304"/>
            <a:ext cx="3740275" cy="2955701"/>
          </a:xfrm>
          <a:prstGeom prst="rect">
            <a:avLst/>
          </a:prstGeom>
        </p:spPr>
      </p:pic>
      <p:sp>
        <p:nvSpPr>
          <p:cNvPr id="30" name="bg object 30"/>
          <p:cNvSpPr/>
          <p:nvPr/>
        </p:nvSpPr>
        <p:spPr>
          <a:xfrm>
            <a:off x="2724337" y="3663062"/>
            <a:ext cx="38524" cy="265430"/>
          </a:xfrm>
          <a:custGeom>
            <a:avLst/>
            <a:gdLst/>
            <a:ahLst/>
            <a:cxnLst/>
            <a:rect l="l" t="t" r="r" b="b"/>
            <a:pathLst>
              <a:path w="57785" h="398145">
                <a:moveTo>
                  <a:pt x="28594" y="397713"/>
                </a:moveTo>
                <a:lnTo>
                  <a:pt x="17464" y="395467"/>
                </a:lnTo>
                <a:lnTo>
                  <a:pt x="8375" y="389341"/>
                </a:lnTo>
                <a:lnTo>
                  <a:pt x="2247" y="380255"/>
                </a:lnTo>
                <a:lnTo>
                  <a:pt x="0" y="369130"/>
                </a:lnTo>
                <a:lnTo>
                  <a:pt x="0" y="28583"/>
                </a:lnTo>
                <a:lnTo>
                  <a:pt x="2247" y="17458"/>
                </a:lnTo>
                <a:lnTo>
                  <a:pt x="8375" y="8372"/>
                </a:lnTo>
                <a:lnTo>
                  <a:pt x="17464" y="2246"/>
                </a:lnTo>
                <a:lnTo>
                  <a:pt x="28594" y="0"/>
                </a:lnTo>
                <a:lnTo>
                  <a:pt x="39723" y="2246"/>
                </a:lnTo>
                <a:lnTo>
                  <a:pt x="48812" y="8372"/>
                </a:lnTo>
                <a:lnTo>
                  <a:pt x="54941" y="17458"/>
                </a:lnTo>
                <a:lnTo>
                  <a:pt x="57188" y="28583"/>
                </a:lnTo>
                <a:lnTo>
                  <a:pt x="57188" y="369130"/>
                </a:lnTo>
                <a:lnTo>
                  <a:pt x="54941" y="380255"/>
                </a:lnTo>
                <a:lnTo>
                  <a:pt x="48812" y="389341"/>
                </a:lnTo>
                <a:lnTo>
                  <a:pt x="39723" y="395467"/>
                </a:lnTo>
                <a:lnTo>
                  <a:pt x="28594" y="397713"/>
                </a:lnTo>
                <a:close/>
              </a:path>
            </a:pathLst>
          </a:custGeom>
          <a:solidFill>
            <a:srgbClr val="E78629"/>
          </a:solidFill>
        </p:spPr>
        <p:txBody>
          <a:bodyPr wrap="square" lIns="0" tIns="0" rIns="0" bIns="0" rtlCol="0"/>
          <a:lstStyle/>
          <a:p>
            <a:pPr defTabSz="914372"/>
            <a:endParaRPr sz="1800" kern="0">
              <a:solidFill>
                <a:sysClr val="windowText" lastClr="000000"/>
              </a:solidFill>
            </a:endParaRPr>
          </a:p>
        </p:txBody>
      </p:sp>
      <p:pic>
        <p:nvPicPr>
          <p:cNvPr id="31" name="bg object 31"/>
          <p:cNvPicPr/>
          <p:nvPr/>
        </p:nvPicPr>
        <p:blipFill>
          <a:blip r:embed="rId7" cstate="print"/>
          <a:stretch>
            <a:fillRect/>
          </a:stretch>
        </p:blipFill>
        <p:spPr>
          <a:xfrm>
            <a:off x="2971284" y="3796264"/>
            <a:ext cx="99733" cy="156086"/>
          </a:xfrm>
          <a:prstGeom prst="rect">
            <a:avLst/>
          </a:prstGeom>
        </p:spPr>
      </p:pic>
      <p:pic>
        <p:nvPicPr>
          <p:cNvPr id="32" name="bg object 32"/>
          <p:cNvPicPr/>
          <p:nvPr/>
        </p:nvPicPr>
        <p:blipFill>
          <a:blip r:embed="rId8" cstate="print"/>
          <a:stretch>
            <a:fillRect/>
          </a:stretch>
        </p:blipFill>
        <p:spPr>
          <a:xfrm>
            <a:off x="2418199" y="3796264"/>
            <a:ext cx="99733" cy="156086"/>
          </a:xfrm>
          <a:prstGeom prst="rect">
            <a:avLst/>
          </a:prstGeom>
        </p:spPr>
      </p:pic>
      <p:sp>
        <p:nvSpPr>
          <p:cNvPr id="33" name="bg object 33"/>
          <p:cNvSpPr/>
          <p:nvPr/>
        </p:nvSpPr>
        <p:spPr>
          <a:xfrm>
            <a:off x="360355" y="6314820"/>
            <a:ext cx="4305300" cy="543560"/>
          </a:xfrm>
          <a:custGeom>
            <a:avLst/>
            <a:gdLst/>
            <a:ahLst/>
            <a:cxnLst/>
            <a:rect l="l" t="t" r="r" b="b"/>
            <a:pathLst>
              <a:path w="6457950" h="815340">
                <a:moveTo>
                  <a:pt x="6457772" y="0"/>
                </a:moveTo>
                <a:lnTo>
                  <a:pt x="0" y="0"/>
                </a:lnTo>
                <a:lnTo>
                  <a:pt x="0" y="234950"/>
                </a:lnTo>
                <a:lnTo>
                  <a:pt x="226707" y="234950"/>
                </a:lnTo>
                <a:lnTo>
                  <a:pt x="226707" y="814781"/>
                </a:lnTo>
                <a:lnTo>
                  <a:pt x="449846" y="814781"/>
                </a:lnTo>
                <a:lnTo>
                  <a:pt x="449846" y="234950"/>
                </a:lnTo>
                <a:lnTo>
                  <a:pt x="5818098" y="234950"/>
                </a:lnTo>
                <a:lnTo>
                  <a:pt x="5818098" y="814781"/>
                </a:lnTo>
                <a:lnTo>
                  <a:pt x="6041237" y="814781"/>
                </a:lnTo>
                <a:lnTo>
                  <a:pt x="6041237" y="234950"/>
                </a:lnTo>
                <a:lnTo>
                  <a:pt x="6457772" y="234950"/>
                </a:lnTo>
                <a:lnTo>
                  <a:pt x="6457772" y="0"/>
                </a:lnTo>
                <a:close/>
              </a:path>
            </a:pathLst>
          </a:custGeom>
          <a:solidFill>
            <a:srgbClr val="2B2E6F"/>
          </a:solidFill>
        </p:spPr>
        <p:txBody>
          <a:bodyPr wrap="square" lIns="0" tIns="0" rIns="0" bIns="0" rtlCol="0"/>
          <a:lstStyle/>
          <a:p>
            <a:pPr defTabSz="914372"/>
            <a:endParaRPr sz="1800" kern="0">
              <a:solidFill>
                <a:sysClr val="windowText" lastClr="000000"/>
              </a:solidFill>
            </a:endParaRPr>
          </a:p>
        </p:txBody>
      </p:sp>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sz="half" idx="2"/>
          </p:nvPr>
        </p:nvSpPr>
        <p:spPr>
          <a:xfrm>
            <a:off x="609600" y="1577345"/>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5"/>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352428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304707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26151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400"/>
            <a:endParaRPr sz="1800" kern="0">
              <a:solidFill>
                <a:sysClr val="windowText" lastClr="000000"/>
              </a:solidFill>
            </a:endParaRPr>
          </a:p>
        </p:txBody>
      </p:sp>
      <p:sp>
        <p:nvSpPr>
          <p:cNvPr id="17" name="bg object 17"/>
          <p:cNvSpPr/>
          <p:nvPr/>
        </p:nvSpPr>
        <p:spPr>
          <a:xfrm>
            <a:off x="0" y="0"/>
            <a:ext cx="3540760" cy="3429000"/>
          </a:xfrm>
          <a:custGeom>
            <a:avLst/>
            <a:gdLst/>
            <a:ahLst/>
            <a:cxnLst/>
            <a:rect l="l" t="t" r="r" b="b"/>
            <a:pathLst>
              <a:path w="5311140" h="5143500">
                <a:moveTo>
                  <a:pt x="2111262" y="5029199"/>
                </a:moveTo>
                <a:lnTo>
                  <a:pt x="20827" y="5029199"/>
                </a:lnTo>
                <a:lnTo>
                  <a:pt x="0" y="5023306"/>
                </a:lnTo>
                <a:lnTo>
                  <a:pt x="0" y="0"/>
                </a:lnTo>
                <a:lnTo>
                  <a:pt x="5172507" y="0"/>
                </a:lnTo>
                <a:lnTo>
                  <a:pt x="5181350" y="38099"/>
                </a:lnTo>
                <a:lnTo>
                  <a:pt x="5192648" y="76199"/>
                </a:lnTo>
                <a:lnTo>
                  <a:pt x="5203452" y="126999"/>
                </a:lnTo>
                <a:lnTo>
                  <a:pt x="5213757" y="165099"/>
                </a:lnTo>
                <a:lnTo>
                  <a:pt x="5223562" y="215899"/>
                </a:lnTo>
                <a:lnTo>
                  <a:pt x="5232863" y="253999"/>
                </a:lnTo>
                <a:lnTo>
                  <a:pt x="5241657" y="304799"/>
                </a:lnTo>
                <a:lnTo>
                  <a:pt x="5249941" y="342899"/>
                </a:lnTo>
                <a:lnTo>
                  <a:pt x="5257713" y="393699"/>
                </a:lnTo>
                <a:lnTo>
                  <a:pt x="5264969" y="431799"/>
                </a:lnTo>
                <a:lnTo>
                  <a:pt x="5271705" y="482599"/>
                </a:lnTo>
                <a:lnTo>
                  <a:pt x="5277921" y="533399"/>
                </a:lnTo>
                <a:lnTo>
                  <a:pt x="5283611" y="571499"/>
                </a:lnTo>
                <a:lnTo>
                  <a:pt x="5288773" y="622299"/>
                </a:lnTo>
                <a:lnTo>
                  <a:pt x="5293405" y="673099"/>
                </a:lnTo>
                <a:lnTo>
                  <a:pt x="5297503" y="711199"/>
                </a:lnTo>
                <a:lnTo>
                  <a:pt x="5301065" y="761999"/>
                </a:lnTo>
                <a:lnTo>
                  <a:pt x="5304087" y="812799"/>
                </a:lnTo>
                <a:lnTo>
                  <a:pt x="5306566" y="850899"/>
                </a:lnTo>
                <a:lnTo>
                  <a:pt x="5308499" y="901699"/>
                </a:lnTo>
                <a:lnTo>
                  <a:pt x="5309883" y="952499"/>
                </a:lnTo>
                <a:lnTo>
                  <a:pt x="5310716" y="1003299"/>
                </a:lnTo>
                <a:lnTo>
                  <a:pt x="5310994" y="1041346"/>
                </a:lnTo>
                <a:lnTo>
                  <a:pt x="5310716" y="1092199"/>
                </a:lnTo>
                <a:lnTo>
                  <a:pt x="5309883" y="1142999"/>
                </a:lnTo>
                <a:lnTo>
                  <a:pt x="5308499" y="1181099"/>
                </a:lnTo>
                <a:lnTo>
                  <a:pt x="5306566" y="1231899"/>
                </a:lnTo>
                <a:lnTo>
                  <a:pt x="5304087" y="1282699"/>
                </a:lnTo>
                <a:lnTo>
                  <a:pt x="5301065" y="1333499"/>
                </a:lnTo>
                <a:lnTo>
                  <a:pt x="5297503" y="1371599"/>
                </a:lnTo>
                <a:lnTo>
                  <a:pt x="5293405" y="1422399"/>
                </a:lnTo>
                <a:lnTo>
                  <a:pt x="5288773" y="1473199"/>
                </a:lnTo>
                <a:lnTo>
                  <a:pt x="5283611" y="1511299"/>
                </a:lnTo>
                <a:lnTo>
                  <a:pt x="5277921" y="1562099"/>
                </a:lnTo>
                <a:lnTo>
                  <a:pt x="5271705" y="1600199"/>
                </a:lnTo>
                <a:lnTo>
                  <a:pt x="5264969" y="1650999"/>
                </a:lnTo>
                <a:lnTo>
                  <a:pt x="5257713" y="1701799"/>
                </a:lnTo>
                <a:lnTo>
                  <a:pt x="5249941" y="1739899"/>
                </a:lnTo>
                <a:lnTo>
                  <a:pt x="5241657" y="1790699"/>
                </a:lnTo>
                <a:lnTo>
                  <a:pt x="5232863" y="1828799"/>
                </a:lnTo>
                <a:lnTo>
                  <a:pt x="5223562" y="1879599"/>
                </a:lnTo>
                <a:lnTo>
                  <a:pt x="5213757" y="1917699"/>
                </a:lnTo>
                <a:lnTo>
                  <a:pt x="5203452" y="1968499"/>
                </a:lnTo>
                <a:lnTo>
                  <a:pt x="5192648" y="2006599"/>
                </a:lnTo>
                <a:lnTo>
                  <a:pt x="5181350" y="2057399"/>
                </a:lnTo>
                <a:lnTo>
                  <a:pt x="5169560" y="2095499"/>
                </a:lnTo>
                <a:lnTo>
                  <a:pt x="5157281" y="2146299"/>
                </a:lnTo>
                <a:lnTo>
                  <a:pt x="5144516" y="2184399"/>
                </a:lnTo>
                <a:lnTo>
                  <a:pt x="5131268" y="2235199"/>
                </a:lnTo>
                <a:lnTo>
                  <a:pt x="5117540" y="2273299"/>
                </a:lnTo>
                <a:lnTo>
                  <a:pt x="5103335" y="2311399"/>
                </a:lnTo>
                <a:lnTo>
                  <a:pt x="5088656" y="2362199"/>
                </a:lnTo>
                <a:lnTo>
                  <a:pt x="5073506" y="2400299"/>
                </a:lnTo>
                <a:lnTo>
                  <a:pt x="5057889" y="2438399"/>
                </a:lnTo>
                <a:lnTo>
                  <a:pt x="5041806" y="2489199"/>
                </a:lnTo>
                <a:lnTo>
                  <a:pt x="5025261" y="2527299"/>
                </a:lnTo>
                <a:lnTo>
                  <a:pt x="5008258" y="2565399"/>
                </a:lnTo>
                <a:lnTo>
                  <a:pt x="4990798" y="2616199"/>
                </a:lnTo>
                <a:lnTo>
                  <a:pt x="4972885" y="2654299"/>
                </a:lnTo>
                <a:lnTo>
                  <a:pt x="4954522" y="2692399"/>
                </a:lnTo>
                <a:lnTo>
                  <a:pt x="4935712" y="2730499"/>
                </a:lnTo>
                <a:lnTo>
                  <a:pt x="4916458" y="2781299"/>
                </a:lnTo>
                <a:lnTo>
                  <a:pt x="4896763" y="2819399"/>
                </a:lnTo>
                <a:lnTo>
                  <a:pt x="4876630" y="2857499"/>
                </a:lnTo>
                <a:lnTo>
                  <a:pt x="4856062" y="2895599"/>
                </a:lnTo>
                <a:lnTo>
                  <a:pt x="4835062" y="2933699"/>
                </a:lnTo>
                <a:lnTo>
                  <a:pt x="4813632" y="2971799"/>
                </a:lnTo>
                <a:lnTo>
                  <a:pt x="4791777" y="3009899"/>
                </a:lnTo>
                <a:lnTo>
                  <a:pt x="4769498" y="3047999"/>
                </a:lnTo>
                <a:lnTo>
                  <a:pt x="4746799" y="3086099"/>
                </a:lnTo>
                <a:lnTo>
                  <a:pt x="4723683" y="3124199"/>
                </a:lnTo>
                <a:lnTo>
                  <a:pt x="4700153" y="3162299"/>
                </a:lnTo>
                <a:lnTo>
                  <a:pt x="4676211" y="3200399"/>
                </a:lnTo>
                <a:lnTo>
                  <a:pt x="4651862" y="3238499"/>
                </a:lnTo>
                <a:lnTo>
                  <a:pt x="4627107" y="3276599"/>
                </a:lnTo>
                <a:lnTo>
                  <a:pt x="4601950" y="3314699"/>
                </a:lnTo>
                <a:lnTo>
                  <a:pt x="4576394" y="3352799"/>
                </a:lnTo>
                <a:lnTo>
                  <a:pt x="4550441" y="3390899"/>
                </a:lnTo>
                <a:lnTo>
                  <a:pt x="4524095" y="3428999"/>
                </a:lnTo>
                <a:lnTo>
                  <a:pt x="4497359" y="3467099"/>
                </a:lnTo>
                <a:lnTo>
                  <a:pt x="4470236" y="3492499"/>
                </a:lnTo>
                <a:lnTo>
                  <a:pt x="4442728" y="3530599"/>
                </a:lnTo>
                <a:lnTo>
                  <a:pt x="4414840" y="3568699"/>
                </a:lnTo>
                <a:lnTo>
                  <a:pt x="4386572" y="3606799"/>
                </a:lnTo>
                <a:lnTo>
                  <a:pt x="4357930" y="3632199"/>
                </a:lnTo>
                <a:lnTo>
                  <a:pt x="4328915" y="3670299"/>
                </a:lnTo>
                <a:lnTo>
                  <a:pt x="4299531" y="3708399"/>
                </a:lnTo>
                <a:lnTo>
                  <a:pt x="4269780" y="3733799"/>
                </a:lnTo>
                <a:lnTo>
                  <a:pt x="4239666" y="3771899"/>
                </a:lnTo>
                <a:lnTo>
                  <a:pt x="4209192" y="3809999"/>
                </a:lnTo>
                <a:lnTo>
                  <a:pt x="4178360" y="3835399"/>
                </a:lnTo>
                <a:lnTo>
                  <a:pt x="4147174" y="3873499"/>
                </a:lnTo>
                <a:lnTo>
                  <a:pt x="4115636" y="3898899"/>
                </a:lnTo>
                <a:lnTo>
                  <a:pt x="4083750" y="3936999"/>
                </a:lnTo>
                <a:lnTo>
                  <a:pt x="4018945" y="3987799"/>
                </a:lnTo>
                <a:lnTo>
                  <a:pt x="3986032" y="4025899"/>
                </a:lnTo>
                <a:lnTo>
                  <a:pt x="3952782" y="4051299"/>
                </a:lnTo>
                <a:lnTo>
                  <a:pt x="3919199" y="4089399"/>
                </a:lnTo>
                <a:lnTo>
                  <a:pt x="3885285" y="4114799"/>
                </a:lnTo>
                <a:lnTo>
                  <a:pt x="3816478" y="4165599"/>
                </a:lnTo>
                <a:lnTo>
                  <a:pt x="3781591" y="4203699"/>
                </a:lnTo>
                <a:lnTo>
                  <a:pt x="3710863" y="4254499"/>
                </a:lnTo>
                <a:lnTo>
                  <a:pt x="3602436" y="4330699"/>
                </a:lnTo>
                <a:lnTo>
                  <a:pt x="3565682" y="4368799"/>
                </a:lnTo>
                <a:lnTo>
                  <a:pt x="3528628" y="4394199"/>
                </a:lnTo>
                <a:lnTo>
                  <a:pt x="3415691" y="4470399"/>
                </a:lnTo>
                <a:lnTo>
                  <a:pt x="3377464" y="4483099"/>
                </a:lnTo>
                <a:lnTo>
                  <a:pt x="3338952" y="4508499"/>
                </a:lnTo>
                <a:lnTo>
                  <a:pt x="3182105" y="4610099"/>
                </a:lnTo>
                <a:lnTo>
                  <a:pt x="3142209" y="4622799"/>
                </a:lnTo>
                <a:lnTo>
                  <a:pt x="3061617" y="4673599"/>
                </a:lnTo>
                <a:lnTo>
                  <a:pt x="3020927" y="4686299"/>
                </a:lnTo>
                <a:lnTo>
                  <a:pt x="2979978" y="4711699"/>
                </a:lnTo>
                <a:lnTo>
                  <a:pt x="2938773" y="4724399"/>
                </a:lnTo>
                <a:lnTo>
                  <a:pt x="2897316" y="4749799"/>
                </a:lnTo>
                <a:lnTo>
                  <a:pt x="2855608" y="4762499"/>
                </a:lnTo>
                <a:lnTo>
                  <a:pt x="2813654" y="4787899"/>
                </a:lnTo>
                <a:lnTo>
                  <a:pt x="2771456" y="4800599"/>
                </a:lnTo>
                <a:lnTo>
                  <a:pt x="2729018" y="4825999"/>
                </a:lnTo>
                <a:lnTo>
                  <a:pt x="2643430" y="4851399"/>
                </a:lnTo>
                <a:lnTo>
                  <a:pt x="2600286" y="4876799"/>
                </a:lnTo>
                <a:lnTo>
                  <a:pt x="2469495" y="4914899"/>
                </a:lnTo>
                <a:lnTo>
                  <a:pt x="2425454" y="4940299"/>
                </a:lnTo>
                <a:lnTo>
                  <a:pt x="2111262" y="5029199"/>
                </a:lnTo>
                <a:close/>
              </a:path>
              <a:path w="5311140" h="5143500">
                <a:moveTo>
                  <a:pt x="1880899" y="5079999"/>
                </a:moveTo>
                <a:lnTo>
                  <a:pt x="251190" y="5079999"/>
                </a:lnTo>
                <a:lnTo>
                  <a:pt x="66520" y="5029199"/>
                </a:lnTo>
                <a:lnTo>
                  <a:pt x="2065570" y="5029199"/>
                </a:lnTo>
                <a:lnTo>
                  <a:pt x="1880899" y="5079999"/>
                </a:lnTo>
                <a:close/>
              </a:path>
              <a:path w="5311140" h="5143500">
                <a:moveTo>
                  <a:pt x="1787466" y="5092699"/>
                </a:moveTo>
                <a:lnTo>
                  <a:pt x="344623" y="5092699"/>
                </a:lnTo>
                <a:lnTo>
                  <a:pt x="297817" y="5079999"/>
                </a:lnTo>
                <a:lnTo>
                  <a:pt x="1834272" y="5079999"/>
                </a:lnTo>
                <a:lnTo>
                  <a:pt x="1787466" y="5092699"/>
                </a:lnTo>
                <a:close/>
              </a:path>
              <a:path w="5311140" h="5143500">
                <a:moveTo>
                  <a:pt x="1646010" y="5118099"/>
                </a:moveTo>
                <a:lnTo>
                  <a:pt x="486079" y="5118099"/>
                </a:lnTo>
                <a:lnTo>
                  <a:pt x="391604" y="5092699"/>
                </a:lnTo>
                <a:lnTo>
                  <a:pt x="1740485" y="5092699"/>
                </a:lnTo>
                <a:lnTo>
                  <a:pt x="1646010" y="5118099"/>
                </a:lnTo>
                <a:close/>
              </a:path>
              <a:path w="5311140" h="5143500">
                <a:moveTo>
                  <a:pt x="1503059" y="5130799"/>
                </a:moveTo>
                <a:lnTo>
                  <a:pt x="629030" y="5130799"/>
                </a:lnTo>
                <a:lnTo>
                  <a:pt x="581218" y="5118099"/>
                </a:lnTo>
                <a:lnTo>
                  <a:pt x="1550871" y="5118099"/>
                </a:lnTo>
                <a:lnTo>
                  <a:pt x="1503059" y="5130799"/>
                </a:lnTo>
                <a:close/>
              </a:path>
              <a:path w="5311140" h="5143500">
                <a:moveTo>
                  <a:pt x="1358696" y="5143499"/>
                </a:moveTo>
                <a:lnTo>
                  <a:pt x="773393" y="5143499"/>
                </a:lnTo>
                <a:lnTo>
                  <a:pt x="725121" y="5130799"/>
                </a:lnTo>
                <a:lnTo>
                  <a:pt x="1406968" y="5130799"/>
                </a:lnTo>
                <a:lnTo>
                  <a:pt x="1358696" y="5143499"/>
                </a:lnTo>
                <a:close/>
              </a:path>
            </a:pathLst>
          </a:custGeom>
          <a:solidFill>
            <a:srgbClr val="F1E881">
              <a:alpha val="40998"/>
            </a:srgbClr>
          </a:solidFill>
        </p:spPr>
        <p:txBody>
          <a:bodyPr wrap="square" lIns="0" tIns="0" rIns="0" bIns="0" rtlCol="0"/>
          <a:lstStyle/>
          <a:p>
            <a:pPr defTabSz="914400"/>
            <a:endParaRPr sz="1800" kern="0">
              <a:solidFill>
                <a:sysClr val="windowText" lastClr="000000"/>
              </a:solidFill>
            </a:endParaRPr>
          </a:p>
        </p:txBody>
      </p:sp>
      <p:sp>
        <p:nvSpPr>
          <p:cNvPr id="18" name="bg object 18"/>
          <p:cNvSpPr/>
          <p:nvPr/>
        </p:nvSpPr>
        <p:spPr>
          <a:xfrm>
            <a:off x="10583937" y="3"/>
            <a:ext cx="1608244" cy="1181523"/>
          </a:xfrm>
          <a:custGeom>
            <a:avLst/>
            <a:gdLst/>
            <a:ahLst/>
            <a:cxnLst/>
            <a:rect l="l" t="t" r="r" b="b"/>
            <a:pathLst>
              <a:path w="2412365" h="1772285">
                <a:moveTo>
                  <a:pt x="2291410" y="1746667"/>
                </a:moveTo>
                <a:lnTo>
                  <a:pt x="1522290" y="1746667"/>
                </a:lnTo>
                <a:lnTo>
                  <a:pt x="1250762" y="1670467"/>
                </a:lnTo>
                <a:lnTo>
                  <a:pt x="1207177" y="1645067"/>
                </a:lnTo>
                <a:lnTo>
                  <a:pt x="1121574" y="1619667"/>
                </a:lnTo>
                <a:lnTo>
                  <a:pt x="1079586" y="1594267"/>
                </a:lnTo>
                <a:lnTo>
                  <a:pt x="1038159" y="1581567"/>
                </a:lnTo>
                <a:lnTo>
                  <a:pt x="957052" y="1530767"/>
                </a:lnTo>
                <a:lnTo>
                  <a:pt x="917402" y="1505367"/>
                </a:lnTo>
                <a:lnTo>
                  <a:pt x="878373" y="1492667"/>
                </a:lnTo>
                <a:lnTo>
                  <a:pt x="839982" y="1467267"/>
                </a:lnTo>
                <a:lnTo>
                  <a:pt x="802243" y="1441867"/>
                </a:lnTo>
                <a:lnTo>
                  <a:pt x="765170" y="1416467"/>
                </a:lnTo>
                <a:lnTo>
                  <a:pt x="728779" y="1391067"/>
                </a:lnTo>
                <a:lnTo>
                  <a:pt x="693086" y="1352967"/>
                </a:lnTo>
                <a:lnTo>
                  <a:pt x="658104" y="1327567"/>
                </a:lnTo>
                <a:lnTo>
                  <a:pt x="623849" y="1302167"/>
                </a:lnTo>
                <a:lnTo>
                  <a:pt x="590336" y="1264067"/>
                </a:lnTo>
                <a:lnTo>
                  <a:pt x="557580" y="1238667"/>
                </a:lnTo>
                <a:lnTo>
                  <a:pt x="525596" y="1200567"/>
                </a:lnTo>
                <a:lnTo>
                  <a:pt x="494399" y="1175167"/>
                </a:lnTo>
                <a:lnTo>
                  <a:pt x="464003" y="1137067"/>
                </a:lnTo>
                <a:lnTo>
                  <a:pt x="434424" y="1111667"/>
                </a:lnTo>
                <a:lnTo>
                  <a:pt x="405677" y="1073567"/>
                </a:lnTo>
                <a:lnTo>
                  <a:pt x="377777" y="1035467"/>
                </a:lnTo>
                <a:lnTo>
                  <a:pt x="350739" y="997367"/>
                </a:lnTo>
                <a:lnTo>
                  <a:pt x="324577" y="959267"/>
                </a:lnTo>
                <a:lnTo>
                  <a:pt x="299307" y="933867"/>
                </a:lnTo>
                <a:lnTo>
                  <a:pt x="274944" y="895767"/>
                </a:lnTo>
                <a:lnTo>
                  <a:pt x="251503" y="857667"/>
                </a:lnTo>
                <a:lnTo>
                  <a:pt x="228998" y="806867"/>
                </a:lnTo>
                <a:lnTo>
                  <a:pt x="207445" y="768767"/>
                </a:lnTo>
                <a:lnTo>
                  <a:pt x="186859" y="730667"/>
                </a:lnTo>
                <a:lnTo>
                  <a:pt x="167254" y="692567"/>
                </a:lnTo>
                <a:lnTo>
                  <a:pt x="148647" y="654467"/>
                </a:lnTo>
                <a:lnTo>
                  <a:pt x="131050" y="603667"/>
                </a:lnTo>
                <a:lnTo>
                  <a:pt x="114481" y="565567"/>
                </a:lnTo>
                <a:lnTo>
                  <a:pt x="98953" y="527467"/>
                </a:lnTo>
                <a:lnTo>
                  <a:pt x="84481" y="476667"/>
                </a:lnTo>
                <a:lnTo>
                  <a:pt x="71081" y="438567"/>
                </a:lnTo>
                <a:lnTo>
                  <a:pt x="58768" y="400467"/>
                </a:lnTo>
                <a:lnTo>
                  <a:pt x="47556" y="349667"/>
                </a:lnTo>
                <a:lnTo>
                  <a:pt x="37461" y="298867"/>
                </a:lnTo>
                <a:lnTo>
                  <a:pt x="28498" y="260767"/>
                </a:lnTo>
                <a:lnTo>
                  <a:pt x="20680" y="209967"/>
                </a:lnTo>
                <a:lnTo>
                  <a:pt x="14025" y="171867"/>
                </a:lnTo>
                <a:lnTo>
                  <a:pt x="8546" y="121067"/>
                </a:lnTo>
                <a:lnTo>
                  <a:pt x="4258" y="70267"/>
                </a:lnTo>
                <a:lnTo>
                  <a:pt x="1177" y="32167"/>
                </a:lnTo>
                <a:lnTo>
                  <a:pt x="0" y="0"/>
                </a:lnTo>
                <a:lnTo>
                  <a:pt x="2412096" y="0"/>
                </a:lnTo>
                <a:lnTo>
                  <a:pt x="2412096" y="1712798"/>
                </a:lnTo>
                <a:lnTo>
                  <a:pt x="2291410" y="1746667"/>
                </a:lnTo>
                <a:close/>
              </a:path>
              <a:path w="2412365" h="1772285">
                <a:moveTo>
                  <a:pt x="2197444" y="1759367"/>
                </a:moveTo>
                <a:lnTo>
                  <a:pt x="1616257" y="1759367"/>
                </a:lnTo>
                <a:lnTo>
                  <a:pt x="1569075" y="1746667"/>
                </a:lnTo>
                <a:lnTo>
                  <a:pt x="2244626" y="1746667"/>
                </a:lnTo>
                <a:lnTo>
                  <a:pt x="2197444" y="1759367"/>
                </a:lnTo>
                <a:close/>
              </a:path>
              <a:path w="2412365" h="1772285">
                <a:moveTo>
                  <a:pt x="2101948" y="1772067"/>
                </a:moveTo>
                <a:lnTo>
                  <a:pt x="1711752" y="1772067"/>
                </a:lnTo>
                <a:lnTo>
                  <a:pt x="1663821" y="1759367"/>
                </a:lnTo>
                <a:lnTo>
                  <a:pt x="2149880" y="1759367"/>
                </a:lnTo>
                <a:lnTo>
                  <a:pt x="2101948" y="1772067"/>
                </a:lnTo>
                <a:close/>
              </a:path>
            </a:pathLst>
          </a:custGeom>
          <a:solidFill>
            <a:srgbClr val="F1E881">
              <a:alpha val="40998"/>
            </a:srgbClr>
          </a:solidFill>
        </p:spPr>
        <p:txBody>
          <a:bodyPr wrap="square" lIns="0" tIns="0" rIns="0" bIns="0" rtlCol="0"/>
          <a:lstStyle/>
          <a:p>
            <a:pPr defTabSz="914400"/>
            <a:endParaRPr sz="1800" kern="0">
              <a:solidFill>
                <a:sysClr val="windowText" lastClr="000000"/>
              </a:solidFill>
            </a:endParaRPr>
          </a:p>
        </p:txBody>
      </p:sp>
      <p:sp>
        <p:nvSpPr>
          <p:cNvPr id="19" name="bg object 19"/>
          <p:cNvSpPr/>
          <p:nvPr/>
        </p:nvSpPr>
        <p:spPr>
          <a:xfrm>
            <a:off x="5496253" y="1387752"/>
            <a:ext cx="438151" cy="423757"/>
          </a:xfrm>
          <a:custGeom>
            <a:avLst/>
            <a:gdLst/>
            <a:ahLst/>
            <a:cxnLst/>
            <a:rect l="l" t="t" r="r" b="b"/>
            <a:pathLst>
              <a:path w="657225" h="635635">
                <a:moveTo>
                  <a:pt x="328372" y="635139"/>
                </a:moveTo>
                <a:lnTo>
                  <a:pt x="279846" y="631695"/>
                </a:lnTo>
                <a:lnTo>
                  <a:pt x="233532" y="621693"/>
                </a:lnTo>
                <a:lnTo>
                  <a:pt x="189937" y="605623"/>
                </a:lnTo>
                <a:lnTo>
                  <a:pt x="149569" y="583976"/>
                </a:lnTo>
                <a:lnTo>
                  <a:pt x="112935" y="557244"/>
                </a:lnTo>
                <a:lnTo>
                  <a:pt x="80543" y="525918"/>
                </a:lnTo>
                <a:lnTo>
                  <a:pt x="52902" y="490489"/>
                </a:lnTo>
                <a:lnTo>
                  <a:pt x="30519" y="451448"/>
                </a:lnTo>
                <a:lnTo>
                  <a:pt x="13902" y="409287"/>
                </a:lnTo>
                <a:lnTo>
                  <a:pt x="3560" y="364497"/>
                </a:lnTo>
                <a:lnTo>
                  <a:pt x="0" y="317565"/>
                </a:lnTo>
                <a:lnTo>
                  <a:pt x="3560" y="270641"/>
                </a:lnTo>
                <a:lnTo>
                  <a:pt x="13902" y="225851"/>
                </a:lnTo>
                <a:lnTo>
                  <a:pt x="30519" y="183690"/>
                </a:lnTo>
                <a:lnTo>
                  <a:pt x="52902" y="144649"/>
                </a:lnTo>
                <a:lnTo>
                  <a:pt x="80543" y="109220"/>
                </a:lnTo>
                <a:lnTo>
                  <a:pt x="112935" y="77894"/>
                </a:lnTo>
                <a:lnTo>
                  <a:pt x="149569" y="51162"/>
                </a:lnTo>
                <a:lnTo>
                  <a:pt x="189937" y="29515"/>
                </a:lnTo>
                <a:lnTo>
                  <a:pt x="233532" y="13445"/>
                </a:lnTo>
                <a:lnTo>
                  <a:pt x="279846" y="3443"/>
                </a:lnTo>
                <a:lnTo>
                  <a:pt x="328371" y="0"/>
                </a:lnTo>
                <a:lnTo>
                  <a:pt x="376895" y="3443"/>
                </a:lnTo>
                <a:lnTo>
                  <a:pt x="423209" y="13445"/>
                </a:lnTo>
                <a:lnTo>
                  <a:pt x="466804" y="29515"/>
                </a:lnTo>
                <a:lnTo>
                  <a:pt x="507172" y="51162"/>
                </a:lnTo>
                <a:lnTo>
                  <a:pt x="543806" y="77894"/>
                </a:lnTo>
                <a:lnTo>
                  <a:pt x="576198" y="109220"/>
                </a:lnTo>
                <a:lnTo>
                  <a:pt x="603839" y="144649"/>
                </a:lnTo>
                <a:lnTo>
                  <a:pt x="626222" y="183690"/>
                </a:lnTo>
                <a:lnTo>
                  <a:pt x="642839" y="225851"/>
                </a:lnTo>
                <a:lnTo>
                  <a:pt x="653182" y="270641"/>
                </a:lnTo>
                <a:lnTo>
                  <a:pt x="656741" y="317569"/>
                </a:lnTo>
                <a:lnTo>
                  <a:pt x="653182" y="364497"/>
                </a:lnTo>
                <a:lnTo>
                  <a:pt x="642839" y="409287"/>
                </a:lnTo>
                <a:lnTo>
                  <a:pt x="626222" y="451448"/>
                </a:lnTo>
                <a:lnTo>
                  <a:pt x="603839" y="490489"/>
                </a:lnTo>
                <a:lnTo>
                  <a:pt x="576198" y="525918"/>
                </a:lnTo>
                <a:lnTo>
                  <a:pt x="543806" y="557244"/>
                </a:lnTo>
                <a:lnTo>
                  <a:pt x="507172" y="583976"/>
                </a:lnTo>
                <a:lnTo>
                  <a:pt x="466804" y="605623"/>
                </a:lnTo>
                <a:lnTo>
                  <a:pt x="423209" y="621693"/>
                </a:lnTo>
                <a:lnTo>
                  <a:pt x="376895" y="631695"/>
                </a:lnTo>
                <a:lnTo>
                  <a:pt x="328372" y="635139"/>
                </a:lnTo>
                <a:close/>
              </a:path>
            </a:pathLst>
          </a:custGeom>
          <a:solidFill>
            <a:srgbClr val="F1E881"/>
          </a:solidFill>
        </p:spPr>
        <p:txBody>
          <a:bodyPr wrap="square" lIns="0" tIns="0" rIns="0" bIns="0" rtlCol="0"/>
          <a:lstStyle/>
          <a:p>
            <a:pPr defTabSz="914400"/>
            <a:endParaRPr sz="1800" kern="0">
              <a:solidFill>
                <a:sysClr val="windowText" lastClr="000000"/>
              </a:solidFill>
            </a:endParaRPr>
          </a:p>
        </p:txBody>
      </p:sp>
      <p:sp>
        <p:nvSpPr>
          <p:cNvPr id="2" name="Holder 2"/>
          <p:cNvSpPr>
            <a:spLocks noGrp="1"/>
          </p:cNvSpPr>
          <p:nvPr>
            <p:ph type="ctrTitle"/>
          </p:nvPr>
        </p:nvSpPr>
        <p:spPr>
          <a:xfrm>
            <a:off x="6851478" y="630334"/>
            <a:ext cx="4774353" cy="400110"/>
          </a:xfrm>
          <a:prstGeom prst="rect">
            <a:avLst/>
          </a:prstGeom>
        </p:spPr>
        <p:txBody>
          <a:bodyPr wrap="square" lIns="0" tIns="0" rIns="0" bIns="0">
            <a:spAutoFit/>
          </a:bodyPr>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subTitle" idx="4"/>
          </p:nvPr>
        </p:nvSpPr>
        <p:spPr>
          <a:xfrm>
            <a:off x="682329" y="5253291"/>
            <a:ext cx="464227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49393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701461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400"/>
            <a:endParaRPr sz="1800" kern="0">
              <a:solidFill>
                <a:sysClr val="windowText" lastClr="000000"/>
              </a:solidFill>
            </a:endParaRPr>
          </a:p>
        </p:txBody>
      </p:sp>
      <p:sp>
        <p:nvSpPr>
          <p:cNvPr id="17" name="bg object 17"/>
          <p:cNvSpPr/>
          <p:nvPr/>
        </p:nvSpPr>
        <p:spPr>
          <a:xfrm>
            <a:off x="9565637" y="0"/>
            <a:ext cx="2626360" cy="2187786"/>
          </a:xfrm>
          <a:custGeom>
            <a:avLst/>
            <a:gdLst/>
            <a:ahLst/>
            <a:cxnLst/>
            <a:rect l="l" t="t" r="r" b="b"/>
            <a:pathLst>
              <a:path w="3939540" h="3281679">
                <a:moveTo>
                  <a:pt x="3578274" y="3217970"/>
                </a:moveTo>
                <a:lnTo>
                  <a:pt x="2243414" y="3217970"/>
                </a:lnTo>
                <a:lnTo>
                  <a:pt x="1929136" y="3129070"/>
                </a:lnTo>
                <a:lnTo>
                  <a:pt x="1885484" y="3103670"/>
                </a:lnTo>
                <a:lnTo>
                  <a:pt x="1799176" y="3078270"/>
                </a:lnTo>
                <a:lnTo>
                  <a:pt x="1756534" y="3052870"/>
                </a:lnTo>
                <a:lnTo>
                  <a:pt x="1714241" y="3040170"/>
                </a:lnTo>
                <a:lnTo>
                  <a:pt x="1672304" y="3014770"/>
                </a:lnTo>
                <a:lnTo>
                  <a:pt x="1630728" y="3002070"/>
                </a:lnTo>
                <a:lnTo>
                  <a:pt x="1589522" y="2976670"/>
                </a:lnTo>
                <a:lnTo>
                  <a:pt x="1548690" y="2963970"/>
                </a:lnTo>
                <a:lnTo>
                  <a:pt x="1468175" y="2913170"/>
                </a:lnTo>
                <a:lnTo>
                  <a:pt x="1428506" y="2900470"/>
                </a:lnTo>
                <a:lnTo>
                  <a:pt x="1350375" y="2849670"/>
                </a:lnTo>
                <a:lnTo>
                  <a:pt x="1273895" y="2798870"/>
                </a:lnTo>
                <a:lnTo>
                  <a:pt x="1199119" y="2748070"/>
                </a:lnTo>
                <a:lnTo>
                  <a:pt x="1126097" y="2697270"/>
                </a:lnTo>
                <a:lnTo>
                  <a:pt x="1054879" y="2646470"/>
                </a:lnTo>
                <a:lnTo>
                  <a:pt x="1019963" y="2608370"/>
                </a:lnTo>
                <a:lnTo>
                  <a:pt x="985518" y="2582970"/>
                </a:lnTo>
                <a:lnTo>
                  <a:pt x="951549" y="2557570"/>
                </a:lnTo>
                <a:lnTo>
                  <a:pt x="918063" y="2519470"/>
                </a:lnTo>
                <a:lnTo>
                  <a:pt x="885067" y="2494070"/>
                </a:lnTo>
                <a:lnTo>
                  <a:pt x="852566" y="2468670"/>
                </a:lnTo>
                <a:lnTo>
                  <a:pt x="820568" y="2430570"/>
                </a:lnTo>
                <a:lnTo>
                  <a:pt x="789078" y="2405170"/>
                </a:lnTo>
                <a:lnTo>
                  <a:pt x="758103" y="2367070"/>
                </a:lnTo>
                <a:lnTo>
                  <a:pt x="727649" y="2328970"/>
                </a:lnTo>
                <a:lnTo>
                  <a:pt x="697723" y="2303570"/>
                </a:lnTo>
                <a:lnTo>
                  <a:pt x="668331" y="2265470"/>
                </a:lnTo>
                <a:lnTo>
                  <a:pt x="639479" y="2227370"/>
                </a:lnTo>
                <a:lnTo>
                  <a:pt x="611174" y="2201970"/>
                </a:lnTo>
                <a:lnTo>
                  <a:pt x="583423" y="2163870"/>
                </a:lnTo>
                <a:lnTo>
                  <a:pt x="556230" y="2125770"/>
                </a:lnTo>
                <a:lnTo>
                  <a:pt x="529604" y="2087670"/>
                </a:lnTo>
                <a:lnTo>
                  <a:pt x="503549" y="2049570"/>
                </a:lnTo>
                <a:lnTo>
                  <a:pt x="478074" y="2024170"/>
                </a:lnTo>
                <a:lnTo>
                  <a:pt x="453183" y="1986070"/>
                </a:lnTo>
                <a:lnTo>
                  <a:pt x="428884" y="1947970"/>
                </a:lnTo>
                <a:lnTo>
                  <a:pt x="405182" y="1909870"/>
                </a:lnTo>
                <a:lnTo>
                  <a:pt x="382084" y="1871770"/>
                </a:lnTo>
                <a:lnTo>
                  <a:pt x="359597" y="1833670"/>
                </a:lnTo>
                <a:lnTo>
                  <a:pt x="337726" y="1795570"/>
                </a:lnTo>
                <a:lnTo>
                  <a:pt x="316479" y="1744770"/>
                </a:lnTo>
                <a:lnTo>
                  <a:pt x="295861" y="1706670"/>
                </a:lnTo>
                <a:lnTo>
                  <a:pt x="275879" y="1668570"/>
                </a:lnTo>
                <a:lnTo>
                  <a:pt x="256539" y="1630470"/>
                </a:lnTo>
                <a:lnTo>
                  <a:pt x="237848" y="1592370"/>
                </a:lnTo>
                <a:lnTo>
                  <a:pt x="219812" y="1541570"/>
                </a:lnTo>
                <a:lnTo>
                  <a:pt x="202438" y="1503470"/>
                </a:lnTo>
                <a:lnTo>
                  <a:pt x="185731" y="1465370"/>
                </a:lnTo>
                <a:lnTo>
                  <a:pt x="169698" y="1427270"/>
                </a:lnTo>
                <a:lnTo>
                  <a:pt x="154345" y="1376470"/>
                </a:lnTo>
                <a:lnTo>
                  <a:pt x="139680" y="1338370"/>
                </a:lnTo>
                <a:lnTo>
                  <a:pt x="125707" y="1287570"/>
                </a:lnTo>
                <a:lnTo>
                  <a:pt x="112434" y="1249470"/>
                </a:lnTo>
                <a:lnTo>
                  <a:pt x="99868" y="1211370"/>
                </a:lnTo>
                <a:lnTo>
                  <a:pt x="88013" y="1160570"/>
                </a:lnTo>
                <a:lnTo>
                  <a:pt x="76877" y="1122470"/>
                </a:lnTo>
                <a:lnTo>
                  <a:pt x="66466" y="1071670"/>
                </a:lnTo>
                <a:lnTo>
                  <a:pt x="56787" y="1033570"/>
                </a:lnTo>
                <a:lnTo>
                  <a:pt x="47845" y="982770"/>
                </a:lnTo>
                <a:lnTo>
                  <a:pt x="39647" y="944670"/>
                </a:lnTo>
                <a:lnTo>
                  <a:pt x="32200" y="893870"/>
                </a:lnTo>
                <a:lnTo>
                  <a:pt x="25510" y="843070"/>
                </a:lnTo>
                <a:lnTo>
                  <a:pt x="19583" y="804970"/>
                </a:lnTo>
                <a:lnTo>
                  <a:pt x="14425" y="754170"/>
                </a:lnTo>
                <a:lnTo>
                  <a:pt x="10044" y="703370"/>
                </a:lnTo>
                <a:lnTo>
                  <a:pt x="6445" y="665270"/>
                </a:lnTo>
                <a:lnTo>
                  <a:pt x="3635" y="614470"/>
                </a:lnTo>
                <a:lnTo>
                  <a:pt x="1619" y="563670"/>
                </a:lnTo>
                <a:lnTo>
                  <a:pt x="406" y="525570"/>
                </a:lnTo>
                <a:lnTo>
                  <a:pt x="0" y="474770"/>
                </a:lnTo>
                <a:lnTo>
                  <a:pt x="406" y="423970"/>
                </a:lnTo>
                <a:lnTo>
                  <a:pt x="1619" y="373170"/>
                </a:lnTo>
                <a:lnTo>
                  <a:pt x="3635" y="335070"/>
                </a:lnTo>
                <a:lnTo>
                  <a:pt x="6445" y="284270"/>
                </a:lnTo>
                <a:lnTo>
                  <a:pt x="10044" y="233470"/>
                </a:lnTo>
                <a:lnTo>
                  <a:pt x="14425" y="195370"/>
                </a:lnTo>
                <a:lnTo>
                  <a:pt x="19583" y="144570"/>
                </a:lnTo>
                <a:lnTo>
                  <a:pt x="25510" y="93770"/>
                </a:lnTo>
                <a:lnTo>
                  <a:pt x="32200" y="55670"/>
                </a:lnTo>
                <a:lnTo>
                  <a:pt x="39647" y="4870"/>
                </a:lnTo>
                <a:lnTo>
                  <a:pt x="40695" y="0"/>
                </a:lnTo>
                <a:lnTo>
                  <a:pt x="3939544" y="0"/>
                </a:lnTo>
                <a:lnTo>
                  <a:pt x="3939544" y="3102687"/>
                </a:lnTo>
                <a:lnTo>
                  <a:pt x="3936204" y="3103670"/>
                </a:lnTo>
                <a:lnTo>
                  <a:pt x="3892552" y="3129070"/>
                </a:lnTo>
                <a:lnTo>
                  <a:pt x="3578274" y="3217970"/>
                </a:lnTo>
                <a:close/>
              </a:path>
              <a:path w="3939540" h="3281679">
                <a:moveTo>
                  <a:pt x="3439267" y="3243370"/>
                </a:moveTo>
                <a:lnTo>
                  <a:pt x="2382422" y="3243370"/>
                </a:lnTo>
                <a:lnTo>
                  <a:pt x="2289479" y="3217970"/>
                </a:lnTo>
                <a:lnTo>
                  <a:pt x="3532209" y="3217970"/>
                </a:lnTo>
                <a:lnTo>
                  <a:pt x="3439267" y="3243370"/>
                </a:lnTo>
                <a:close/>
              </a:path>
              <a:path w="3939540" h="3281679">
                <a:moveTo>
                  <a:pt x="3297917" y="3268770"/>
                </a:moveTo>
                <a:lnTo>
                  <a:pt x="2523771" y="3268770"/>
                </a:lnTo>
                <a:lnTo>
                  <a:pt x="2429286" y="3243370"/>
                </a:lnTo>
                <a:lnTo>
                  <a:pt x="3392402" y="3243370"/>
                </a:lnTo>
                <a:lnTo>
                  <a:pt x="3297917" y="3268770"/>
                </a:lnTo>
                <a:close/>
              </a:path>
              <a:path w="3939540" h="3281679">
                <a:moveTo>
                  <a:pt x="3154399" y="3281469"/>
                </a:moveTo>
                <a:lnTo>
                  <a:pt x="2667289" y="3281469"/>
                </a:lnTo>
                <a:lnTo>
                  <a:pt x="2619220" y="3268770"/>
                </a:lnTo>
                <a:lnTo>
                  <a:pt x="3202468" y="3268770"/>
                </a:lnTo>
                <a:lnTo>
                  <a:pt x="3154399" y="3281469"/>
                </a:lnTo>
                <a:close/>
              </a:path>
            </a:pathLst>
          </a:custGeom>
          <a:solidFill>
            <a:srgbClr val="F1E881">
              <a:alpha val="40998"/>
            </a:srgbClr>
          </a:solidFill>
        </p:spPr>
        <p:txBody>
          <a:bodyPr wrap="square" lIns="0" tIns="0" rIns="0" bIns="0" rtlCol="0"/>
          <a:lstStyle/>
          <a:p>
            <a:pPr defTabSz="914400"/>
            <a:endParaRPr sz="1800" kern="0">
              <a:solidFill>
                <a:sysClr val="windowText" lastClr="000000"/>
              </a:solidFill>
            </a:endParaRPr>
          </a:p>
        </p:txBody>
      </p:sp>
      <p:sp>
        <p:nvSpPr>
          <p:cNvPr id="18" name="bg object 18"/>
          <p:cNvSpPr/>
          <p:nvPr/>
        </p:nvSpPr>
        <p:spPr>
          <a:xfrm>
            <a:off x="0" y="3898953"/>
            <a:ext cx="5110480" cy="2959100"/>
          </a:xfrm>
          <a:custGeom>
            <a:avLst/>
            <a:gdLst/>
            <a:ahLst/>
            <a:cxnLst/>
            <a:rect l="l" t="t" r="r" b="b"/>
            <a:pathLst>
              <a:path w="7665720" h="4438650">
                <a:moveTo>
                  <a:pt x="3150263" y="12699"/>
                </a:moveTo>
                <a:lnTo>
                  <a:pt x="2468153" y="12699"/>
                </a:lnTo>
                <a:lnTo>
                  <a:pt x="2516505" y="0"/>
                </a:lnTo>
                <a:lnTo>
                  <a:pt x="3101911" y="0"/>
                </a:lnTo>
                <a:lnTo>
                  <a:pt x="3150263" y="12699"/>
                </a:lnTo>
                <a:close/>
              </a:path>
              <a:path w="7665720" h="4438650">
                <a:moveTo>
                  <a:pt x="3294534" y="25399"/>
                </a:moveTo>
                <a:lnTo>
                  <a:pt x="2323881" y="25399"/>
                </a:lnTo>
                <a:lnTo>
                  <a:pt x="2371839" y="12699"/>
                </a:lnTo>
                <a:lnTo>
                  <a:pt x="3246577" y="12699"/>
                </a:lnTo>
                <a:lnTo>
                  <a:pt x="3294534" y="25399"/>
                </a:lnTo>
                <a:close/>
              </a:path>
              <a:path w="7665720" h="4438650">
                <a:moveTo>
                  <a:pt x="3437581" y="38099"/>
                </a:moveTo>
                <a:lnTo>
                  <a:pt x="2180835" y="38099"/>
                </a:lnTo>
                <a:lnTo>
                  <a:pt x="2228377" y="25399"/>
                </a:lnTo>
                <a:lnTo>
                  <a:pt x="3390038" y="25399"/>
                </a:lnTo>
                <a:lnTo>
                  <a:pt x="3437581" y="38099"/>
                </a:lnTo>
                <a:close/>
              </a:path>
              <a:path w="7665720" h="4438650">
                <a:moveTo>
                  <a:pt x="3532234" y="50799"/>
                </a:moveTo>
                <a:lnTo>
                  <a:pt x="2086182" y="50799"/>
                </a:lnTo>
                <a:lnTo>
                  <a:pt x="2133436" y="38099"/>
                </a:lnTo>
                <a:lnTo>
                  <a:pt x="3484980" y="38099"/>
                </a:lnTo>
                <a:lnTo>
                  <a:pt x="3532234" y="50799"/>
                </a:lnTo>
                <a:close/>
              </a:path>
              <a:path w="7665720" h="4438650">
                <a:moveTo>
                  <a:pt x="3673101" y="76199"/>
                </a:moveTo>
                <a:lnTo>
                  <a:pt x="1945315" y="76199"/>
                </a:lnTo>
                <a:lnTo>
                  <a:pt x="2039076" y="50799"/>
                </a:lnTo>
                <a:lnTo>
                  <a:pt x="3579340" y="50799"/>
                </a:lnTo>
                <a:lnTo>
                  <a:pt x="3673101" y="76199"/>
                </a:lnTo>
                <a:close/>
              </a:path>
              <a:path w="7665720" h="4438650">
                <a:moveTo>
                  <a:pt x="3812579" y="101599"/>
                </a:moveTo>
                <a:lnTo>
                  <a:pt x="1805836" y="101599"/>
                </a:lnTo>
                <a:lnTo>
                  <a:pt x="1898665" y="76199"/>
                </a:lnTo>
                <a:lnTo>
                  <a:pt x="3719751" y="76199"/>
                </a:lnTo>
                <a:lnTo>
                  <a:pt x="3812579" y="101599"/>
                </a:lnTo>
                <a:close/>
              </a:path>
              <a:path w="7665720" h="4438650">
                <a:moveTo>
                  <a:pt x="7665325" y="4438570"/>
                </a:moveTo>
                <a:lnTo>
                  <a:pt x="0" y="4438570"/>
                </a:lnTo>
                <a:lnTo>
                  <a:pt x="0" y="861081"/>
                </a:lnTo>
                <a:lnTo>
                  <a:pt x="33300" y="838199"/>
                </a:lnTo>
                <a:lnTo>
                  <a:pt x="185266" y="736599"/>
                </a:lnTo>
                <a:lnTo>
                  <a:pt x="223881" y="711199"/>
                </a:lnTo>
                <a:lnTo>
                  <a:pt x="262742" y="698499"/>
                </a:lnTo>
                <a:lnTo>
                  <a:pt x="420591" y="596899"/>
                </a:lnTo>
                <a:lnTo>
                  <a:pt x="460643" y="584199"/>
                </a:lnTo>
                <a:lnTo>
                  <a:pt x="541440" y="533399"/>
                </a:lnTo>
                <a:lnTo>
                  <a:pt x="582180" y="520699"/>
                </a:lnTo>
                <a:lnTo>
                  <a:pt x="623145" y="495299"/>
                </a:lnTo>
                <a:lnTo>
                  <a:pt x="664332" y="482599"/>
                </a:lnTo>
                <a:lnTo>
                  <a:pt x="705740" y="457199"/>
                </a:lnTo>
                <a:lnTo>
                  <a:pt x="747365" y="444499"/>
                </a:lnTo>
                <a:lnTo>
                  <a:pt x="789206" y="419099"/>
                </a:lnTo>
                <a:lnTo>
                  <a:pt x="831260" y="406399"/>
                </a:lnTo>
                <a:lnTo>
                  <a:pt x="873525" y="380999"/>
                </a:lnTo>
                <a:lnTo>
                  <a:pt x="915999" y="368299"/>
                </a:lnTo>
                <a:lnTo>
                  <a:pt x="958680" y="342899"/>
                </a:lnTo>
                <a:lnTo>
                  <a:pt x="1087939" y="304799"/>
                </a:lnTo>
                <a:lnTo>
                  <a:pt x="1131423" y="279399"/>
                </a:lnTo>
                <a:lnTo>
                  <a:pt x="1759663" y="101599"/>
                </a:lnTo>
                <a:lnTo>
                  <a:pt x="3858753" y="101599"/>
                </a:lnTo>
                <a:lnTo>
                  <a:pt x="4486993" y="279399"/>
                </a:lnTo>
                <a:lnTo>
                  <a:pt x="4530477" y="304799"/>
                </a:lnTo>
                <a:lnTo>
                  <a:pt x="4659736" y="342899"/>
                </a:lnTo>
                <a:lnTo>
                  <a:pt x="4702416" y="368299"/>
                </a:lnTo>
                <a:lnTo>
                  <a:pt x="4744890" y="380999"/>
                </a:lnTo>
                <a:lnTo>
                  <a:pt x="4787156" y="406399"/>
                </a:lnTo>
                <a:lnTo>
                  <a:pt x="4829210" y="419099"/>
                </a:lnTo>
                <a:lnTo>
                  <a:pt x="4871051" y="444499"/>
                </a:lnTo>
                <a:lnTo>
                  <a:pt x="4912676" y="457199"/>
                </a:lnTo>
                <a:lnTo>
                  <a:pt x="4954083" y="482599"/>
                </a:lnTo>
                <a:lnTo>
                  <a:pt x="4995271" y="495299"/>
                </a:lnTo>
                <a:lnTo>
                  <a:pt x="5036235" y="520699"/>
                </a:lnTo>
                <a:lnTo>
                  <a:pt x="5076975" y="533399"/>
                </a:lnTo>
                <a:lnTo>
                  <a:pt x="5157772" y="584199"/>
                </a:lnTo>
                <a:lnTo>
                  <a:pt x="5197825" y="596899"/>
                </a:lnTo>
                <a:lnTo>
                  <a:pt x="5355674" y="698499"/>
                </a:lnTo>
                <a:lnTo>
                  <a:pt x="5394534" y="711199"/>
                </a:lnTo>
                <a:lnTo>
                  <a:pt x="5433150" y="736599"/>
                </a:lnTo>
                <a:lnTo>
                  <a:pt x="5585116" y="838199"/>
                </a:lnTo>
                <a:lnTo>
                  <a:pt x="5732978" y="939799"/>
                </a:lnTo>
                <a:lnTo>
                  <a:pt x="5841093" y="1015999"/>
                </a:lnTo>
                <a:lnTo>
                  <a:pt x="5876590" y="1054099"/>
                </a:lnTo>
                <a:lnTo>
                  <a:pt x="5981424" y="1130299"/>
                </a:lnTo>
                <a:lnTo>
                  <a:pt x="6015809" y="1168399"/>
                </a:lnTo>
                <a:lnTo>
                  <a:pt x="6083725" y="1219199"/>
                </a:lnTo>
                <a:lnTo>
                  <a:pt x="6117251" y="1257299"/>
                </a:lnTo>
                <a:lnTo>
                  <a:pt x="6183431" y="1308099"/>
                </a:lnTo>
                <a:lnTo>
                  <a:pt x="6216079" y="1346199"/>
                </a:lnTo>
                <a:lnTo>
                  <a:pt x="6248430" y="1371599"/>
                </a:lnTo>
                <a:lnTo>
                  <a:pt x="6280481" y="1409699"/>
                </a:lnTo>
                <a:lnTo>
                  <a:pt x="6312231" y="1435099"/>
                </a:lnTo>
                <a:lnTo>
                  <a:pt x="6343676" y="1473199"/>
                </a:lnTo>
                <a:lnTo>
                  <a:pt x="6374815" y="1498599"/>
                </a:lnTo>
                <a:lnTo>
                  <a:pt x="6405645" y="1536699"/>
                </a:lnTo>
                <a:lnTo>
                  <a:pt x="6436164" y="1562099"/>
                </a:lnTo>
                <a:lnTo>
                  <a:pt x="6466370" y="1600199"/>
                </a:lnTo>
                <a:lnTo>
                  <a:pt x="6496260" y="1638299"/>
                </a:lnTo>
                <a:lnTo>
                  <a:pt x="6525833" y="1663699"/>
                </a:lnTo>
                <a:lnTo>
                  <a:pt x="6555085" y="1701799"/>
                </a:lnTo>
                <a:lnTo>
                  <a:pt x="6584016" y="1739899"/>
                </a:lnTo>
                <a:lnTo>
                  <a:pt x="6612621" y="1765299"/>
                </a:lnTo>
                <a:lnTo>
                  <a:pt x="6640900" y="1803399"/>
                </a:lnTo>
                <a:lnTo>
                  <a:pt x="6668850" y="1841499"/>
                </a:lnTo>
                <a:lnTo>
                  <a:pt x="6696468" y="1866899"/>
                </a:lnTo>
                <a:lnTo>
                  <a:pt x="6723752" y="1904999"/>
                </a:lnTo>
                <a:lnTo>
                  <a:pt x="6750701" y="1943099"/>
                </a:lnTo>
                <a:lnTo>
                  <a:pt x="6777311" y="1981199"/>
                </a:lnTo>
                <a:lnTo>
                  <a:pt x="6803581" y="2019299"/>
                </a:lnTo>
                <a:lnTo>
                  <a:pt x="6829508" y="2057399"/>
                </a:lnTo>
                <a:lnTo>
                  <a:pt x="6855091" y="2082799"/>
                </a:lnTo>
                <a:lnTo>
                  <a:pt x="6880325" y="2120899"/>
                </a:lnTo>
                <a:lnTo>
                  <a:pt x="6905211" y="2158999"/>
                </a:lnTo>
                <a:lnTo>
                  <a:pt x="6929744" y="2197099"/>
                </a:lnTo>
                <a:lnTo>
                  <a:pt x="6953923" y="2235199"/>
                </a:lnTo>
                <a:lnTo>
                  <a:pt x="6977746" y="2273299"/>
                </a:lnTo>
                <a:lnTo>
                  <a:pt x="7001211" y="2311399"/>
                </a:lnTo>
                <a:lnTo>
                  <a:pt x="7024314" y="2349499"/>
                </a:lnTo>
                <a:lnTo>
                  <a:pt x="7047054" y="2387599"/>
                </a:lnTo>
                <a:lnTo>
                  <a:pt x="7069429" y="2425699"/>
                </a:lnTo>
                <a:lnTo>
                  <a:pt x="7091436" y="2463799"/>
                </a:lnTo>
                <a:lnTo>
                  <a:pt x="7113073" y="2501899"/>
                </a:lnTo>
                <a:lnTo>
                  <a:pt x="7134338" y="2552699"/>
                </a:lnTo>
                <a:lnTo>
                  <a:pt x="7155228" y="2590799"/>
                </a:lnTo>
                <a:lnTo>
                  <a:pt x="7175741" y="2628899"/>
                </a:lnTo>
                <a:lnTo>
                  <a:pt x="7195876" y="2666999"/>
                </a:lnTo>
                <a:lnTo>
                  <a:pt x="7215629" y="2705099"/>
                </a:lnTo>
                <a:lnTo>
                  <a:pt x="7234998" y="2743199"/>
                </a:lnTo>
                <a:lnTo>
                  <a:pt x="7253981" y="2793999"/>
                </a:lnTo>
                <a:lnTo>
                  <a:pt x="7272577" y="2832099"/>
                </a:lnTo>
                <a:lnTo>
                  <a:pt x="7290781" y="2870199"/>
                </a:lnTo>
                <a:lnTo>
                  <a:pt x="7308594" y="2908299"/>
                </a:lnTo>
                <a:lnTo>
                  <a:pt x="7326011" y="2946399"/>
                </a:lnTo>
                <a:lnTo>
                  <a:pt x="7343031" y="2997199"/>
                </a:lnTo>
                <a:lnTo>
                  <a:pt x="7359651" y="3035299"/>
                </a:lnTo>
                <a:lnTo>
                  <a:pt x="7375870" y="3073399"/>
                </a:lnTo>
                <a:lnTo>
                  <a:pt x="7391684" y="3124199"/>
                </a:lnTo>
                <a:lnTo>
                  <a:pt x="7407093" y="3162299"/>
                </a:lnTo>
                <a:lnTo>
                  <a:pt x="7422092" y="3200399"/>
                </a:lnTo>
                <a:lnTo>
                  <a:pt x="7436681" y="3251199"/>
                </a:lnTo>
                <a:lnTo>
                  <a:pt x="7450857" y="3289299"/>
                </a:lnTo>
                <a:lnTo>
                  <a:pt x="7464617" y="3340099"/>
                </a:lnTo>
                <a:lnTo>
                  <a:pt x="7477960" y="3378199"/>
                </a:lnTo>
                <a:lnTo>
                  <a:pt x="7490882" y="3416299"/>
                </a:lnTo>
                <a:lnTo>
                  <a:pt x="7503383" y="3467099"/>
                </a:lnTo>
                <a:lnTo>
                  <a:pt x="7515459" y="3505199"/>
                </a:lnTo>
                <a:lnTo>
                  <a:pt x="7527108" y="3555999"/>
                </a:lnTo>
                <a:lnTo>
                  <a:pt x="7538328" y="3594099"/>
                </a:lnTo>
                <a:lnTo>
                  <a:pt x="7549117" y="3644899"/>
                </a:lnTo>
                <a:lnTo>
                  <a:pt x="7559472" y="3682999"/>
                </a:lnTo>
                <a:lnTo>
                  <a:pt x="7569392" y="3733799"/>
                </a:lnTo>
                <a:lnTo>
                  <a:pt x="7578873" y="3771899"/>
                </a:lnTo>
                <a:lnTo>
                  <a:pt x="7587914" y="3822699"/>
                </a:lnTo>
                <a:lnTo>
                  <a:pt x="7596513" y="3860799"/>
                </a:lnTo>
                <a:lnTo>
                  <a:pt x="7604666" y="3911599"/>
                </a:lnTo>
                <a:lnTo>
                  <a:pt x="7612372" y="3949699"/>
                </a:lnTo>
                <a:lnTo>
                  <a:pt x="7619629" y="4000499"/>
                </a:lnTo>
                <a:lnTo>
                  <a:pt x="7626434" y="4051299"/>
                </a:lnTo>
                <a:lnTo>
                  <a:pt x="7632785" y="4089399"/>
                </a:lnTo>
                <a:lnTo>
                  <a:pt x="7638680" y="4140199"/>
                </a:lnTo>
                <a:lnTo>
                  <a:pt x="7644116" y="4190999"/>
                </a:lnTo>
                <a:lnTo>
                  <a:pt x="7649092" y="4229099"/>
                </a:lnTo>
                <a:lnTo>
                  <a:pt x="7653604" y="4279899"/>
                </a:lnTo>
                <a:lnTo>
                  <a:pt x="7657651" y="4317999"/>
                </a:lnTo>
                <a:lnTo>
                  <a:pt x="7661231" y="4368799"/>
                </a:lnTo>
                <a:lnTo>
                  <a:pt x="7664340" y="4419599"/>
                </a:lnTo>
                <a:lnTo>
                  <a:pt x="7665325" y="4438570"/>
                </a:lnTo>
                <a:close/>
              </a:path>
            </a:pathLst>
          </a:custGeom>
          <a:solidFill>
            <a:srgbClr val="F1E881">
              <a:alpha val="40998"/>
            </a:srgbClr>
          </a:solidFill>
        </p:spPr>
        <p:txBody>
          <a:bodyPr wrap="square" lIns="0" tIns="0" rIns="0" bIns="0" rtlCol="0"/>
          <a:lstStyle/>
          <a:p>
            <a:pPr defTabSz="914400"/>
            <a:endParaRPr sz="1800" kern="0">
              <a:solidFill>
                <a:sysClr val="windowText" lastClr="000000"/>
              </a:solidFill>
            </a:endParaRPr>
          </a:p>
        </p:txBody>
      </p:sp>
      <p:sp>
        <p:nvSpPr>
          <p:cNvPr id="19" name="bg object 19"/>
          <p:cNvSpPr/>
          <p:nvPr/>
        </p:nvSpPr>
        <p:spPr>
          <a:xfrm>
            <a:off x="4400232" y="196372"/>
            <a:ext cx="7605184" cy="6413923"/>
          </a:xfrm>
          <a:custGeom>
            <a:avLst/>
            <a:gdLst/>
            <a:ahLst/>
            <a:cxnLst/>
            <a:rect l="l" t="t" r="r" b="b"/>
            <a:pathLst>
              <a:path w="11407775" h="9620885">
                <a:moveTo>
                  <a:pt x="11407451" y="9620525"/>
                </a:moveTo>
                <a:lnTo>
                  <a:pt x="0" y="9620525"/>
                </a:lnTo>
                <a:lnTo>
                  <a:pt x="0" y="0"/>
                </a:lnTo>
                <a:lnTo>
                  <a:pt x="11407451" y="0"/>
                </a:lnTo>
                <a:lnTo>
                  <a:pt x="11407451" y="9620525"/>
                </a:lnTo>
                <a:close/>
              </a:path>
            </a:pathLst>
          </a:custGeom>
          <a:solidFill>
            <a:srgbClr val="FEFAF1"/>
          </a:solidFill>
        </p:spPr>
        <p:txBody>
          <a:bodyPr wrap="square" lIns="0" tIns="0" rIns="0" bIns="0" rtlCol="0"/>
          <a:lstStyle/>
          <a:p>
            <a:pPr defTabSz="914400"/>
            <a:endParaRPr sz="1800" kern="0">
              <a:solidFill>
                <a:sysClr val="windowText" lastClr="000000"/>
              </a:solidFill>
            </a:endParaRPr>
          </a:p>
        </p:txBody>
      </p:sp>
      <p:sp>
        <p:nvSpPr>
          <p:cNvPr id="20" name="bg object 20"/>
          <p:cNvSpPr/>
          <p:nvPr/>
        </p:nvSpPr>
        <p:spPr>
          <a:xfrm>
            <a:off x="4400257" y="196372"/>
            <a:ext cx="7605184" cy="6413923"/>
          </a:xfrm>
          <a:custGeom>
            <a:avLst/>
            <a:gdLst/>
            <a:ahLst/>
            <a:cxnLst/>
            <a:rect l="l" t="t" r="r" b="b"/>
            <a:pathLst>
              <a:path w="11407775" h="9620885">
                <a:moveTo>
                  <a:pt x="0" y="0"/>
                </a:moveTo>
                <a:lnTo>
                  <a:pt x="11407300" y="0"/>
                </a:lnTo>
                <a:lnTo>
                  <a:pt x="11407300" y="9620397"/>
                </a:lnTo>
                <a:lnTo>
                  <a:pt x="0" y="9620397"/>
                </a:lnTo>
                <a:lnTo>
                  <a:pt x="0" y="0"/>
                </a:lnTo>
                <a:close/>
              </a:path>
            </a:pathLst>
          </a:custGeom>
          <a:ln w="76199">
            <a:solidFill>
              <a:srgbClr val="EBA545"/>
            </a:solidFill>
          </a:ln>
        </p:spPr>
        <p:txBody>
          <a:bodyPr wrap="square" lIns="0" tIns="0" rIns="0" bIns="0" rtlCol="0"/>
          <a:lstStyle/>
          <a:p>
            <a:pPr defTabSz="914400"/>
            <a:endParaRPr sz="1800" kern="0">
              <a:solidFill>
                <a:sysClr val="windowText" lastClr="000000"/>
              </a:solidFill>
            </a:endParaRPr>
          </a:p>
        </p:txBody>
      </p:sp>
      <p:sp>
        <p:nvSpPr>
          <p:cNvPr id="21" name="bg object 21"/>
          <p:cNvSpPr/>
          <p:nvPr/>
        </p:nvSpPr>
        <p:spPr>
          <a:xfrm>
            <a:off x="685688" y="624314"/>
            <a:ext cx="4109720" cy="5358977"/>
          </a:xfrm>
          <a:custGeom>
            <a:avLst/>
            <a:gdLst/>
            <a:ahLst/>
            <a:cxnLst/>
            <a:rect l="l" t="t" r="r" b="b"/>
            <a:pathLst>
              <a:path w="6164580" h="8038465">
                <a:moveTo>
                  <a:pt x="6164165" y="8038003"/>
                </a:moveTo>
                <a:lnTo>
                  <a:pt x="0" y="8038003"/>
                </a:lnTo>
                <a:lnTo>
                  <a:pt x="0" y="0"/>
                </a:lnTo>
                <a:lnTo>
                  <a:pt x="6164165" y="0"/>
                </a:lnTo>
                <a:lnTo>
                  <a:pt x="6164165" y="8038003"/>
                </a:lnTo>
                <a:close/>
              </a:path>
            </a:pathLst>
          </a:custGeom>
          <a:solidFill>
            <a:srgbClr val="FEFAF1"/>
          </a:solidFill>
        </p:spPr>
        <p:txBody>
          <a:bodyPr wrap="square" lIns="0" tIns="0" rIns="0" bIns="0" rtlCol="0"/>
          <a:lstStyle/>
          <a:p>
            <a:pPr defTabSz="914400"/>
            <a:endParaRPr sz="1800" kern="0">
              <a:solidFill>
                <a:sysClr val="windowText" lastClr="000000"/>
              </a:solidFill>
            </a:endParaRPr>
          </a:p>
        </p:txBody>
      </p:sp>
      <p:sp>
        <p:nvSpPr>
          <p:cNvPr id="22" name="bg object 22"/>
          <p:cNvSpPr/>
          <p:nvPr/>
        </p:nvSpPr>
        <p:spPr>
          <a:xfrm>
            <a:off x="685711" y="624314"/>
            <a:ext cx="4109720" cy="5358977"/>
          </a:xfrm>
          <a:custGeom>
            <a:avLst/>
            <a:gdLst/>
            <a:ahLst/>
            <a:cxnLst/>
            <a:rect l="l" t="t" r="r" b="b"/>
            <a:pathLst>
              <a:path w="6164580" h="8038465">
                <a:moveTo>
                  <a:pt x="0" y="0"/>
                </a:moveTo>
                <a:lnTo>
                  <a:pt x="6164093" y="0"/>
                </a:lnTo>
                <a:lnTo>
                  <a:pt x="6164093" y="8037908"/>
                </a:lnTo>
                <a:lnTo>
                  <a:pt x="0" y="8037908"/>
                </a:lnTo>
                <a:lnTo>
                  <a:pt x="0" y="0"/>
                </a:lnTo>
                <a:close/>
              </a:path>
            </a:pathLst>
          </a:custGeom>
          <a:ln w="76199">
            <a:solidFill>
              <a:srgbClr val="EBA545"/>
            </a:solidFill>
          </a:ln>
        </p:spPr>
        <p:txBody>
          <a:bodyPr wrap="square" lIns="0" tIns="0" rIns="0" bIns="0" rtlCol="0"/>
          <a:lstStyle/>
          <a:p>
            <a:pPr defTabSz="914400"/>
            <a:endParaRPr sz="1800" kern="0">
              <a:solidFill>
                <a:sysClr val="windowText" lastClr="000000"/>
              </a:solidFill>
            </a:endParaRPr>
          </a:p>
        </p:txBody>
      </p:sp>
      <p:sp>
        <p:nvSpPr>
          <p:cNvPr id="23" name="bg object 23"/>
          <p:cNvSpPr/>
          <p:nvPr/>
        </p:nvSpPr>
        <p:spPr>
          <a:xfrm>
            <a:off x="4216563" y="3554747"/>
            <a:ext cx="899160" cy="899160"/>
          </a:xfrm>
          <a:custGeom>
            <a:avLst/>
            <a:gdLst/>
            <a:ahLst/>
            <a:cxnLst/>
            <a:rect l="l" t="t" r="r" b="b"/>
            <a:pathLst>
              <a:path w="1348740" h="1348740">
                <a:moveTo>
                  <a:pt x="674090" y="1348158"/>
                </a:moveTo>
                <a:lnTo>
                  <a:pt x="625938" y="1346466"/>
                </a:lnTo>
                <a:lnTo>
                  <a:pt x="578712" y="1341464"/>
                </a:lnTo>
                <a:lnTo>
                  <a:pt x="532513" y="1333268"/>
                </a:lnTo>
                <a:lnTo>
                  <a:pt x="487456" y="1321991"/>
                </a:lnTo>
                <a:lnTo>
                  <a:pt x="443655" y="1307747"/>
                </a:lnTo>
                <a:lnTo>
                  <a:pt x="401223" y="1290650"/>
                </a:lnTo>
                <a:lnTo>
                  <a:pt x="360275" y="1270815"/>
                </a:lnTo>
                <a:lnTo>
                  <a:pt x="320926" y="1248355"/>
                </a:lnTo>
                <a:lnTo>
                  <a:pt x="283288" y="1223385"/>
                </a:lnTo>
                <a:lnTo>
                  <a:pt x="247476" y="1196019"/>
                </a:lnTo>
                <a:lnTo>
                  <a:pt x="213605" y="1166370"/>
                </a:lnTo>
                <a:lnTo>
                  <a:pt x="181788" y="1134552"/>
                </a:lnTo>
                <a:lnTo>
                  <a:pt x="152139" y="1100681"/>
                </a:lnTo>
                <a:lnTo>
                  <a:pt x="124772" y="1064869"/>
                </a:lnTo>
                <a:lnTo>
                  <a:pt x="99802" y="1027232"/>
                </a:lnTo>
                <a:lnTo>
                  <a:pt x="77342" y="987882"/>
                </a:lnTo>
                <a:lnTo>
                  <a:pt x="57507" y="946934"/>
                </a:lnTo>
                <a:lnTo>
                  <a:pt x="40410" y="904503"/>
                </a:lnTo>
                <a:lnTo>
                  <a:pt x="26166" y="860701"/>
                </a:lnTo>
                <a:lnTo>
                  <a:pt x="14889" y="815644"/>
                </a:lnTo>
                <a:lnTo>
                  <a:pt x="6693" y="769445"/>
                </a:lnTo>
                <a:lnTo>
                  <a:pt x="1692" y="722219"/>
                </a:lnTo>
                <a:lnTo>
                  <a:pt x="0" y="674067"/>
                </a:lnTo>
                <a:lnTo>
                  <a:pt x="1692" y="625939"/>
                </a:lnTo>
                <a:lnTo>
                  <a:pt x="6693" y="578713"/>
                </a:lnTo>
                <a:lnTo>
                  <a:pt x="14889" y="532514"/>
                </a:lnTo>
                <a:lnTo>
                  <a:pt x="26166" y="487457"/>
                </a:lnTo>
                <a:lnTo>
                  <a:pt x="40410" y="443655"/>
                </a:lnTo>
                <a:lnTo>
                  <a:pt x="57507" y="401224"/>
                </a:lnTo>
                <a:lnTo>
                  <a:pt x="77342" y="360276"/>
                </a:lnTo>
                <a:lnTo>
                  <a:pt x="99802" y="320926"/>
                </a:lnTo>
                <a:lnTo>
                  <a:pt x="124772" y="283288"/>
                </a:lnTo>
                <a:lnTo>
                  <a:pt x="152139" y="247477"/>
                </a:lnTo>
                <a:lnTo>
                  <a:pt x="181788" y="213605"/>
                </a:lnTo>
                <a:lnTo>
                  <a:pt x="213605" y="181788"/>
                </a:lnTo>
                <a:lnTo>
                  <a:pt x="247476" y="152139"/>
                </a:lnTo>
                <a:lnTo>
                  <a:pt x="283288" y="124772"/>
                </a:lnTo>
                <a:lnTo>
                  <a:pt x="320926" y="99802"/>
                </a:lnTo>
                <a:lnTo>
                  <a:pt x="360275" y="77343"/>
                </a:lnTo>
                <a:lnTo>
                  <a:pt x="401223" y="57507"/>
                </a:lnTo>
                <a:lnTo>
                  <a:pt x="443655" y="40411"/>
                </a:lnTo>
                <a:lnTo>
                  <a:pt x="487456" y="26167"/>
                </a:lnTo>
                <a:lnTo>
                  <a:pt x="532513" y="14890"/>
                </a:lnTo>
                <a:lnTo>
                  <a:pt x="578712" y="6693"/>
                </a:lnTo>
                <a:lnTo>
                  <a:pt x="625938" y="1692"/>
                </a:lnTo>
                <a:lnTo>
                  <a:pt x="674078" y="0"/>
                </a:lnTo>
                <a:lnTo>
                  <a:pt x="722218" y="1692"/>
                </a:lnTo>
                <a:lnTo>
                  <a:pt x="769444" y="6693"/>
                </a:lnTo>
                <a:lnTo>
                  <a:pt x="815643" y="14890"/>
                </a:lnTo>
                <a:lnTo>
                  <a:pt x="860700" y="26167"/>
                </a:lnTo>
                <a:lnTo>
                  <a:pt x="904502" y="40411"/>
                </a:lnTo>
                <a:lnTo>
                  <a:pt x="946933" y="57507"/>
                </a:lnTo>
                <a:lnTo>
                  <a:pt x="987881" y="77343"/>
                </a:lnTo>
                <a:lnTo>
                  <a:pt x="1027231" y="99802"/>
                </a:lnTo>
                <a:lnTo>
                  <a:pt x="1064869" y="124772"/>
                </a:lnTo>
                <a:lnTo>
                  <a:pt x="1100680" y="152139"/>
                </a:lnTo>
                <a:lnTo>
                  <a:pt x="1134552" y="181788"/>
                </a:lnTo>
                <a:lnTo>
                  <a:pt x="1166369" y="213605"/>
                </a:lnTo>
                <a:lnTo>
                  <a:pt x="1196018" y="247477"/>
                </a:lnTo>
                <a:lnTo>
                  <a:pt x="1223385" y="283288"/>
                </a:lnTo>
                <a:lnTo>
                  <a:pt x="1248355" y="320926"/>
                </a:lnTo>
                <a:lnTo>
                  <a:pt x="1270815" y="360276"/>
                </a:lnTo>
                <a:lnTo>
                  <a:pt x="1290650" y="401224"/>
                </a:lnTo>
                <a:lnTo>
                  <a:pt x="1307746" y="443655"/>
                </a:lnTo>
                <a:lnTo>
                  <a:pt x="1321990" y="487457"/>
                </a:lnTo>
                <a:lnTo>
                  <a:pt x="1333268" y="532514"/>
                </a:lnTo>
                <a:lnTo>
                  <a:pt x="1341464" y="578713"/>
                </a:lnTo>
                <a:lnTo>
                  <a:pt x="1346465" y="625939"/>
                </a:lnTo>
                <a:lnTo>
                  <a:pt x="1348157" y="674079"/>
                </a:lnTo>
                <a:lnTo>
                  <a:pt x="1346465" y="722219"/>
                </a:lnTo>
                <a:lnTo>
                  <a:pt x="1341464" y="769445"/>
                </a:lnTo>
                <a:lnTo>
                  <a:pt x="1333268" y="815644"/>
                </a:lnTo>
                <a:lnTo>
                  <a:pt x="1321990" y="860701"/>
                </a:lnTo>
                <a:lnTo>
                  <a:pt x="1307746" y="904503"/>
                </a:lnTo>
                <a:lnTo>
                  <a:pt x="1290650" y="946934"/>
                </a:lnTo>
                <a:lnTo>
                  <a:pt x="1270815" y="987882"/>
                </a:lnTo>
                <a:lnTo>
                  <a:pt x="1248355" y="1027232"/>
                </a:lnTo>
                <a:lnTo>
                  <a:pt x="1223385" y="1064869"/>
                </a:lnTo>
                <a:lnTo>
                  <a:pt x="1196018" y="1100681"/>
                </a:lnTo>
                <a:lnTo>
                  <a:pt x="1166369" y="1134552"/>
                </a:lnTo>
                <a:lnTo>
                  <a:pt x="1134552" y="1166370"/>
                </a:lnTo>
                <a:lnTo>
                  <a:pt x="1100680" y="1196019"/>
                </a:lnTo>
                <a:lnTo>
                  <a:pt x="1064869" y="1223385"/>
                </a:lnTo>
                <a:lnTo>
                  <a:pt x="1027231" y="1248355"/>
                </a:lnTo>
                <a:lnTo>
                  <a:pt x="987881" y="1270815"/>
                </a:lnTo>
                <a:lnTo>
                  <a:pt x="946933" y="1290650"/>
                </a:lnTo>
                <a:lnTo>
                  <a:pt x="904502" y="1307747"/>
                </a:lnTo>
                <a:lnTo>
                  <a:pt x="860700" y="1321991"/>
                </a:lnTo>
                <a:lnTo>
                  <a:pt x="815643" y="1333268"/>
                </a:lnTo>
                <a:lnTo>
                  <a:pt x="769444" y="1341464"/>
                </a:lnTo>
                <a:lnTo>
                  <a:pt x="722218" y="1346466"/>
                </a:lnTo>
                <a:lnTo>
                  <a:pt x="674090" y="1348158"/>
                </a:lnTo>
                <a:close/>
              </a:path>
            </a:pathLst>
          </a:custGeom>
          <a:solidFill>
            <a:srgbClr val="FFEDB5"/>
          </a:solidFill>
        </p:spPr>
        <p:txBody>
          <a:bodyPr wrap="square" lIns="0" tIns="0" rIns="0" bIns="0" rtlCol="0"/>
          <a:lstStyle/>
          <a:p>
            <a:pPr defTabSz="914400"/>
            <a:endParaRPr sz="1800" kern="0">
              <a:solidFill>
                <a:sysClr val="windowText" lastClr="000000"/>
              </a:solidFill>
            </a:endParaRPr>
          </a:p>
        </p:txBody>
      </p:sp>
      <p:sp>
        <p:nvSpPr>
          <p:cNvPr id="24" name="bg object 24"/>
          <p:cNvSpPr/>
          <p:nvPr/>
        </p:nvSpPr>
        <p:spPr>
          <a:xfrm>
            <a:off x="4330059" y="3717891"/>
            <a:ext cx="656167" cy="572770"/>
          </a:xfrm>
          <a:custGeom>
            <a:avLst/>
            <a:gdLst/>
            <a:ahLst/>
            <a:cxnLst/>
            <a:rect l="l" t="t" r="r" b="b"/>
            <a:pathLst>
              <a:path w="984250" h="859154">
                <a:moveTo>
                  <a:pt x="566155" y="858724"/>
                </a:moveTo>
                <a:lnTo>
                  <a:pt x="544731" y="835158"/>
                </a:lnTo>
                <a:lnTo>
                  <a:pt x="544731" y="717985"/>
                </a:lnTo>
                <a:lnTo>
                  <a:pt x="543622" y="706783"/>
                </a:lnTo>
                <a:lnTo>
                  <a:pt x="519288" y="670436"/>
                </a:lnTo>
                <a:lnTo>
                  <a:pt x="487581" y="660835"/>
                </a:lnTo>
                <a:lnTo>
                  <a:pt x="57150" y="660835"/>
                </a:lnTo>
                <a:lnTo>
                  <a:pt x="45948" y="659726"/>
                </a:lnTo>
                <a:lnTo>
                  <a:pt x="9601" y="635391"/>
                </a:lnTo>
                <a:lnTo>
                  <a:pt x="0" y="603685"/>
                </a:lnTo>
                <a:lnTo>
                  <a:pt x="0" y="255038"/>
                </a:lnTo>
                <a:lnTo>
                  <a:pt x="16738" y="214628"/>
                </a:lnTo>
                <a:lnTo>
                  <a:pt x="57150" y="197888"/>
                </a:lnTo>
                <a:lnTo>
                  <a:pt x="487581" y="197888"/>
                </a:lnTo>
                <a:lnTo>
                  <a:pt x="498782" y="196780"/>
                </a:lnTo>
                <a:lnTo>
                  <a:pt x="535129" y="172445"/>
                </a:lnTo>
                <a:lnTo>
                  <a:pt x="544731" y="140738"/>
                </a:lnTo>
                <a:lnTo>
                  <a:pt x="544731" y="23566"/>
                </a:lnTo>
                <a:lnTo>
                  <a:pt x="545770" y="16625"/>
                </a:lnTo>
                <a:lnTo>
                  <a:pt x="548720" y="10414"/>
                </a:lnTo>
                <a:lnTo>
                  <a:pt x="553329" y="5312"/>
                </a:lnTo>
                <a:lnTo>
                  <a:pt x="559344" y="1696"/>
                </a:lnTo>
                <a:lnTo>
                  <a:pt x="566155" y="0"/>
                </a:lnTo>
                <a:lnTo>
                  <a:pt x="573021" y="348"/>
                </a:lnTo>
                <a:lnTo>
                  <a:pt x="967266" y="388951"/>
                </a:lnTo>
                <a:lnTo>
                  <a:pt x="984004" y="429362"/>
                </a:lnTo>
                <a:lnTo>
                  <a:pt x="982896" y="440563"/>
                </a:lnTo>
                <a:lnTo>
                  <a:pt x="585142" y="851896"/>
                </a:lnTo>
                <a:lnTo>
                  <a:pt x="573021" y="858375"/>
                </a:lnTo>
                <a:lnTo>
                  <a:pt x="566155" y="858724"/>
                </a:lnTo>
                <a:close/>
              </a:path>
            </a:pathLst>
          </a:custGeom>
          <a:solidFill>
            <a:srgbClr val="FFFFFF"/>
          </a:solidFill>
        </p:spPr>
        <p:txBody>
          <a:bodyPr wrap="square" lIns="0" tIns="0" rIns="0" bIns="0" rtlCol="0"/>
          <a:lstStyle/>
          <a:p>
            <a:pPr defTabSz="914400"/>
            <a:endParaRPr sz="1800" kern="0">
              <a:solidFill>
                <a:sysClr val="windowText" lastClr="000000"/>
              </a:solidFill>
            </a:endParaRPr>
          </a:p>
        </p:txBody>
      </p:sp>
      <p:pic>
        <p:nvPicPr>
          <p:cNvPr id="25" name="bg object 25"/>
          <p:cNvPicPr/>
          <p:nvPr/>
        </p:nvPicPr>
        <p:blipFill>
          <a:blip r:embed="rId2" cstate="print"/>
          <a:stretch>
            <a:fillRect/>
          </a:stretch>
        </p:blipFill>
        <p:spPr>
          <a:xfrm>
            <a:off x="5799742" y="1306868"/>
            <a:ext cx="2120061" cy="1757831"/>
          </a:xfrm>
          <a:prstGeom prst="rect">
            <a:avLst/>
          </a:prstGeom>
        </p:spPr>
      </p:pic>
      <p:pic>
        <p:nvPicPr>
          <p:cNvPr id="26" name="bg object 26"/>
          <p:cNvPicPr/>
          <p:nvPr/>
        </p:nvPicPr>
        <p:blipFill>
          <a:blip r:embed="rId3" cstate="print"/>
          <a:stretch>
            <a:fillRect/>
          </a:stretch>
        </p:blipFill>
        <p:spPr>
          <a:xfrm>
            <a:off x="8455142" y="1306868"/>
            <a:ext cx="2120061" cy="1757831"/>
          </a:xfrm>
          <a:prstGeom prst="rect">
            <a:avLst/>
          </a:prstGeom>
        </p:spPr>
      </p:pic>
      <p:pic>
        <p:nvPicPr>
          <p:cNvPr id="27" name="bg object 27"/>
          <p:cNvPicPr/>
          <p:nvPr/>
        </p:nvPicPr>
        <p:blipFill>
          <a:blip r:embed="rId4" cstate="print"/>
          <a:stretch>
            <a:fillRect/>
          </a:stretch>
        </p:blipFill>
        <p:spPr>
          <a:xfrm>
            <a:off x="5799742" y="3279994"/>
            <a:ext cx="2120061" cy="1757830"/>
          </a:xfrm>
          <a:prstGeom prst="rect">
            <a:avLst/>
          </a:prstGeom>
        </p:spPr>
      </p:pic>
      <p:pic>
        <p:nvPicPr>
          <p:cNvPr id="28" name="bg object 28"/>
          <p:cNvPicPr/>
          <p:nvPr/>
        </p:nvPicPr>
        <p:blipFill>
          <a:blip r:embed="rId5" cstate="print"/>
          <a:stretch>
            <a:fillRect/>
          </a:stretch>
        </p:blipFill>
        <p:spPr>
          <a:xfrm>
            <a:off x="8455142" y="3279994"/>
            <a:ext cx="2120061" cy="1757830"/>
          </a:xfrm>
          <a:prstGeom prst="rect">
            <a:avLst/>
          </a:prstGeom>
        </p:spPr>
      </p:pic>
      <p:pic>
        <p:nvPicPr>
          <p:cNvPr id="29" name="bg object 29"/>
          <p:cNvPicPr/>
          <p:nvPr/>
        </p:nvPicPr>
        <p:blipFill>
          <a:blip r:embed="rId6" cstate="print"/>
          <a:stretch>
            <a:fillRect/>
          </a:stretch>
        </p:blipFill>
        <p:spPr>
          <a:xfrm>
            <a:off x="505685" y="3902301"/>
            <a:ext cx="3740275" cy="2955701"/>
          </a:xfrm>
          <a:prstGeom prst="rect">
            <a:avLst/>
          </a:prstGeom>
        </p:spPr>
      </p:pic>
      <p:sp>
        <p:nvSpPr>
          <p:cNvPr id="30" name="bg object 30"/>
          <p:cNvSpPr/>
          <p:nvPr/>
        </p:nvSpPr>
        <p:spPr>
          <a:xfrm>
            <a:off x="2724333" y="3663062"/>
            <a:ext cx="38524" cy="265430"/>
          </a:xfrm>
          <a:custGeom>
            <a:avLst/>
            <a:gdLst/>
            <a:ahLst/>
            <a:cxnLst/>
            <a:rect l="l" t="t" r="r" b="b"/>
            <a:pathLst>
              <a:path w="57785" h="398145">
                <a:moveTo>
                  <a:pt x="28594" y="397713"/>
                </a:moveTo>
                <a:lnTo>
                  <a:pt x="17464" y="395467"/>
                </a:lnTo>
                <a:lnTo>
                  <a:pt x="8375" y="389341"/>
                </a:lnTo>
                <a:lnTo>
                  <a:pt x="2247" y="380255"/>
                </a:lnTo>
                <a:lnTo>
                  <a:pt x="0" y="369130"/>
                </a:lnTo>
                <a:lnTo>
                  <a:pt x="0" y="28583"/>
                </a:lnTo>
                <a:lnTo>
                  <a:pt x="2247" y="17458"/>
                </a:lnTo>
                <a:lnTo>
                  <a:pt x="8375" y="8372"/>
                </a:lnTo>
                <a:lnTo>
                  <a:pt x="17464" y="2246"/>
                </a:lnTo>
                <a:lnTo>
                  <a:pt x="28594" y="0"/>
                </a:lnTo>
                <a:lnTo>
                  <a:pt x="39723" y="2246"/>
                </a:lnTo>
                <a:lnTo>
                  <a:pt x="48812" y="8372"/>
                </a:lnTo>
                <a:lnTo>
                  <a:pt x="54941" y="17458"/>
                </a:lnTo>
                <a:lnTo>
                  <a:pt x="57188" y="28583"/>
                </a:lnTo>
                <a:lnTo>
                  <a:pt x="57188" y="369130"/>
                </a:lnTo>
                <a:lnTo>
                  <a:pt x="54941" y="380255"/>
                </a:lnTo>
                <a:lnTo>
                  <a:pt x="48812" y="389341"/>
                </a:lnTo>
                <a:lnTo>
                  <a:pt x="39723" y="395467"/>
                </a:lnTo>
                <a:lnTo>
                  <a:pt x="28594" y="397713"/>
                </a:lnTo>
                <a:close/>
              </a:path>
            </a:pathLst>
          </a:custGeom>
          <a:solidFill>
            <a:srgbClr val="E78629"/>
          </a:solidFill>
        </p:spPr>
        <p:txBody>
          <a:bodyPr wrap="square" lIns="0" tIns="0" rIns="0" bIns="0" rtlCol="0"/>
          <a:lstStyle/>
          <a:p>
            <a:pPr defTabSz="914400"/>
            <a:endParaRPr sz="1800" kern="0">
              <a:solidFill>
                <a:sysClr val="windowText" lastClr="000000"/>
              </a:solidFill>
            </a:endParaRPr>
          </a:p>
        </p:txBody>
      </p:sp>
      <p:pic>
        <p:nvPicPr>
          <p:cNvPr id="31" name="bg object 31"/>
          <p:cNvPicPr/>
          <p:nvPr/>
        </p:nvPicPr>
        <p:blipFill>
          <a:blip r:embed="rId7" cstate="print"/>
          <a:stretch>
            <a:fillRect/>
          </a:stretch>
        </p:blipFill>
        <p:spPr>
          <a:xfrm>
            <a:off x="2971284" y="3796264"/>
            <a:ext cx="99733" cy="156086"/>
          </a:xfrm>
          <a:prstGeom prst="rect">
            <a:avLst/>
          </a:prstGeom>
        </p:spPr>
      </p:pic>
      <p:pic>
        <p:nvPicPr>
          <p:cNvPr id="32" name="bg object 32"/>
          <p:cNvPicPr/>
          <p:nvPr/>
        </p:nvPicPr>
        <p:blipFill>
          <a:blip r:embed="rId8" cstate="print"/>
          <a:stretch>
            <a:fillRect/>
          </a:stretch>
        </p:blipFill>
        <p:spPr>
          <a:xfrm>
            <a:off x="2418199" y="3796264"/>
            <a:ext cx="99733" cy="156086"/>
          </a:xfrm>
          <a:prstGeom prst="rect">
            <a:avLst/>
          </a:prstGeom>
        </p:spPr>
      </p:pic>
      <p:sp>
        <p:nvSpPr>
          <p:cNvPr id="33" name="bg object 33"/>
          <p:cNvSpPr/>
          <p:nvPr/>
        </p:nvSpPr>
        <p:spPr>
          <a:xfrm>
            <a:off x="360351" y="6314820"/>
            <a:ext cx="4305300" cy="543560"/>
          </a:xfrm>
          <a:custGeom>
            <a:avLst/>
            <a:gdLst/>
            <a:ahLst/>
            <a:cxnLst/>
            <a:rect l="l" t="t" r="r" b="b"/>
            <a:pathLst>
              <a:path w="6457950" h="815340">
                <a:moveTo>
                  <a:pt x="6457772" y="0"/>
                </a:moveTo>
                <a:lnTo>
                  <a:pt x="0" y="0"/>
                </a:lnTo>
                <a:lnTo>
                  <a:pt x="0" y="234950"/>
                </a:lnTo>
                <a:lnTo>
                  <a:pt x="226707" y="234950"/>
                </a:lnTo>
                <a:lnTo>
                  <a:pt x="226707" y="814781"/>
                </a:lnTo>
                <a:lnTo>
                  <a:pt x="449846" y="814781"/>
                </a:lnTo>
                <a:lnTo>
                  <a:pt x="449846" y="234950"/>
                </a:lnTo>
                <a:lnTo>
                  <a:pt x="5818098" y="234950"/>
                </a:lnTo>
                <a:lnTo>
                  <a:pt x="5818098" y="814781"/>
                </a:lnTo>
                <a:lnTo>
                  <a:pt x="6041237" y="814781"/>
                </a:lnTo>
                <a:lnTo>
                  <a:pt x="6041237" y="234950"/>
                </a:lnTo>
                <a:lnTo>
                  <a:pt x="6457772" y="234950"/>
                </a:lnTo>
                <a:lnTo>
                  <a:pt x="6457772" y="0"/>
                </a:lnTo>
                <a:close/>
              </a:path>
            </a:pathLst>
          </a:custGeom>
          <a:solidFill>
            <a:srgbClr val="2B2E6F"/>
          </a:solidFill>
        </p:spPr>
        <p:txBody>
          <a:bodyPr wrap="square" lIns="0" tIns="0" rIns="0" bIns="0" rtlCol="0"/>
          <a:lstStyle/>
          <a:p>
            <a:pPr defTabSz="914400"/>
            <a:endParaRPr sz="1800" kern="0">
              <a:solidFill>
                <a:sysClr val="windowText" lastClr="000000"/>
              </a:solidFill>
            </a:endParaRPr>
          </a:p>
        </p:txBody>
      </p:sp>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sz="half" idx="2"/>
          </p:nvPr>
        </p:nvSpPr>
        <p:spPr>
          <a:xfrm>
            <a:off x="609600" y="1577342"/>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2"/>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35242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8087" y="329116"/>
            <a:ext cx="9135024" cy="400110"/>
          </a:xfrm>
        </p:spPr>
        <p:txBody>
          <a:bodyPr lIns="0" tIns="0" rIns="0" bIns="0"/>
          <a:lstStyle>
            <a:lvl1pPr>
              <a:defRPr sz="2600" b="0" i="0">
                <a:solidFill>
                  <a:srgbClr val="C6408A"/>
                </a:solidFill>
                <a:latin typeface="Lucida Sans Unicode"/>
                <a:cs typeface="Lucida Sans Unicode"/>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30470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8/26/2024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2615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4"/>
            <a:ext cx="5386917" cy="639762"/>
          </a:xfrm>
        </p:spPr>
        <p:txBody>
          <a:bodyPr anchor="b"/>
          <a:lstStyle>
            <a:lvl1pPr marL="0" indent="0">
              <a:buNone/>
              <a:defRPr sz="2400" b="1"/>
            </a:lvl1pPr>
            <a:lvl2pPr marL="457162" indent="0">
              <a:buNone/>
              <a:defRPr sz="2000" b="1"/>
            </a:lvl2pPr>
            <a:lvl3pPr marL="914330" indent="0">
              <a:buNone/>
              <a:defRPr sz="1800" b="1"/>
            </a:lvl3pPr>
            <a:lvl4pPr marL="1371490" indent="0">
              <a:buNone/>
              <a:defRPr sz="1600" b="1"/>
            </a:lvl4pPr>
            <a:lvl5pPr marL="1828658" indent="0">
              <a:buNone/>
              <a:defRPr sz="1600" b="1"/>
            </a:lvl5pPr>
            <a:lvl6pPr marL="2285817" indent="0">
              <a:buNone/>
              <a:defRPr sz="1600" b="1"/>
            </a:lvl6pPr>
            <a:lvl7pPr marL="2742980" indent="0">
              <a:buNone/>
              <a:defRPr sz="1600" b="1"/>
            </a:lvl7pPr>
            <a:lvl8pPr marL="3200142" indent="0">
              <a:buNone/>
              <a:defRPr sz="1600" b="1"/>
            </a:lvl8pPr>
            <a:lvl9pPr marL="365731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8" y="1535114"/>
            <a:ext cx="5389033" cy="639762"/>
          </a:xfrm>
        </p:spPr>
        <p:txBody>
          <a:bodyPr anchor="b"/>
          <a:lstStyle>
            <a:lvl1pPr marL="0" indent="0">
              <a:buNone/>
              <a:defRPr sz="2400" b="1"/>
            </a:lvl1pPr>
            <a:lvl2pPr marL="457162" indent="0">
              <a:buNone/>
              <a:defRPr sz="2000" b="1"/>
            </a:lvl2pPr>
            <a:lvl3pPr marL="914330" indent="0">
              <a:buNone/>
              <a:defRPr sz="1800" b="1"/>
            </a:lvl3pPr>
            <a:lvl4pPr marL="1371490" indent="0">
              <a:buNone/>
              <a:defRPr sz="1600" b="1"/>
            </a:lvl4pPr>
            <a:lvl5pPr marL="1828658" indent="0">
              <a:buNone/>
              <a:defRPr sz="1600" b="1"/>
            </a:lvl5pPr>
            <a:lvl6pPr marL="2285817" indent="0">
              <a:buNone/>
              <a:defRPr sz="1600" b="1"/>
            </a:lvl6pPr>
            <a:lvl7pPr marL="2742980" indent="0">
              <a:buNone/>
              <a:defRPr sz="1600" b="1"/>
            </a:lvl7pPr>
            <a:lvl8pPr marL="3200142" indent="0">
              <a:buNone/>
              <a:defRPr sz="1600" b="1"/>
            </a:lvl8pPr>
            <a:lvl9pPr marL="365731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26.08.2024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26.08.2024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26.08.2024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15"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15" y="1435104"/>
            <a:ext cx="4011084" cy="4691063"/>
          </a:xfrm>
        </p:spPr>
        <p:txBody>
          <a:bodyPr/>
          <a:lstStyle>
            <a:lvl1pPr marL="0" indent="0">
              <a:buNone/>
              <a:defRPr sz="1400"/>
            </a:lvl1pPr>
            <a:lvl2pPr marL="457162" indent="0">
              <a:buNone/>
              <a:defRPr sz="1200"/>
            </a:lvl2pPr>
            <a:lvl3pPr marL="914330" indent="0">
              <a:buNone/>
              <a:defRPr sz="1000"/>
            </a:lvl3pPr>
            <a:lvl4pPr marL="1371490" indent="0">
              <a:buNone/>
              <a:defRPr sz="900"/>
            </a:lvl4pPr>
            <a:lvl5pPr marL="1828658" indent="0">
              <a:buNone/>
              <a:defRPr sz="900"/>
            </a:lvl5pPr>
            <a:lvl6pPr marL="2285817" indent="0">
              <a:buNone/>
              <a:defRPr sz="900"/>
            </a:lvl6pPr>
            <a:lvl7pPr marL="2742980" indent="0">
              <a:buNone/>
              <a:defRPr sz="900"/>
            </a:lvl7pPr>
            <a:lvl8pPr marL="3200142" indent="0">
              <a:buNone/>
              <a:defRPr sz="900"/>
            </a:lvl8pPr>
            <a:lvl9pPr marL="365731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162" indent="0">
              <a:buNone/>
              <a:defRPr sz="2800"/>
            </a:lvl2pPr>
            <a:lvl3pPr marL="914330" indent="0">
              <a:buNone/>
              <a:defRPr sz="2400"/>
            </a:lvl3pPr>
            <a:lvl4pPr marL="1371490" indent="0">
              <a:buNone/>
              <a:defRPr sz="2000"/>
            </a:lvl4pPr>
            <a:lvl5pPr marL="1828658" indent="0">
              <a:buNone/>
              <a:defRPr sz="2000"/>
            </a:lvl5pPr>
            <a:lvl6pPr marL="2285817" indent="0">
              <a:buNone/>
              <a:defRPr sz="2000"/>
            </a:lvl6pPr>
            <a:lvl7pPr marL="2742980" indent="0">
              <a:buNone/>
              <a:defRPr sz="2000"/>
            </a:lvl7pPr>
            <a:lvl8pPr marL="3200142" indent="0">
              <a:buNone/>
              <a:defRPr sz="2000"/>
            </a:lvl8pPr>
            <a:lvl9pPr marL="365731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62" indent="0">
              <a:buNone/>
              <a:defRPr sz="1200"/>
            </a:lvl2pPr>
            <a:lvl3pPr marL="914330" indent="0">
              <a:buNone/>
              <a:defRPr sz="1000"/>
            </a:lvl3pPr>
            <a:lvl4pPr marL="1371490" indent="0">
              <a:buNone/>
              <a:defRPr sz="900"/>
            </a:lvl4pPr>
            <a:lvl5pPr marL="1828658" indent="0">
              <a:buNone/>
              <a:defRPr sz="900"/>
            </a:lvl5pPr>
            <a:lvl6pPr marL="2285817" indent="0">
              <a:buNone/>
              <a:defRPr sz="900"/>
            </a:lvl6pPr>
            <a:lvl7pPr marL="2742980" indent="0">
              <a:buNone/>
              <a:defRPr sz="900"/>
            </a:lvl7pPr>
            <a:lvl8pPr marL="3200142" indent="0">
              <a:buNone/>
              <a:defRPr sz="900"/>
            </a:lvl8pPr>
            <a:lvl9pPr marL="365731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26.08.2024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4.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5.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6.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30" tIns="45720" rIns="9143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13"/>
            <a:ext cx="10972800" cy="4525963"/>
          </a:xfrm>
          <a:prstGeom prst="rect">
            <a:avLst/>
          </a:prstGeom>
        </p:spPr>
        <p:txBody>
          <a:bodyPr vert="horz" lIns="91430" tIns="45720" rIns="9143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63"/>
            <a:ext cx="2844800" cy="365125"/>
          </a:xfrm>
          <a:prstGeom prst="rect">
            <a:avLst/>
          </a:prstGeom>
        </p:spPr>
        <p:txBody>
          <a:bodyPr vert="horz" lIns="91430" tIns="45720" rIns="91430" bIns="45720" rtlCol="0" anchor="ctr"/>
          <a:lstStyle>
            <a:lvl1pPr algn="l">
              <a:defRPr sz="1200">
                <a:solidFill>
                  <a:schemeClr val="tx1">
                    <a:tint val="75000"/>
                  </a:schemeClr>
                </a:solidFill>
              </a:defRPr>
            </a:lvl1pPr>
          </a:lstStyle>
          <a:p>
            <a:fld id="{B4C71EC6-210F-42DE-9C53-41977AD35B3D}" type="datetimeFigureOut">
              <a:rPr lang="ru-RU" smtClean="0"/>
              <a:t>26.08.2024</a:t>
            </a:fld>
            <a:endParaRPr lang="ru-RU"/>
          </a:p>
        </p:txBody>
      </p:sp>
      <p:sp>
        <p:nvSpPr>
          <p:cNvPr id="5" name="Нижний колонтитул 4"/>
          <p:cNvSpPr>
            <a:spLocks noGrp="1"/>
          </p:cNvSpPr>
          <p:nvPr>
            <p:ph type="ftr" sz="quarter" idx="3"/>
          </p:nvPr>
        </p:nvSpPr>
        <p:spPr>
          <a:xfrm>
            <a:off x="4165600" y="6356363"/>
            <a:ext cx="3860800" cy="365125"/>
          </a:xfrm>
          <a:prstGeom prst="rect">
            <a:avLst/>
          </a:prstGeom>
        </p:spPr>
        <p:txBody>
          <a:bodyPr vert="horz" lIns="91430" tIns="45720" rIns="9143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63"/>
            <a:ext cx="2844800" cy="365125"/>
          </a:xfrm>
          <a:prstGeom prst="rect">
            <a:avLst/>
          </a:prstGeom>
        </p:spPr>
        <p:txBody>
          <a:bodyPr vert="horz" lIns="91430" tIns="45720" rIns="9143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30" rtl="0" eaLnBrk="1" latinLnBrk="0" hangingPunct="1">
        <a:spcBef>
          <a:spcPct val="0"/>
        </a:spcBef>
        <a:buNone/>
        <a:defRPr sz="4400" kern="1200">
          <a:solidFill>
            <a:schemeClr val="tx1"/>
          </a:solidFill>
          <a:latin typeface="+mj-lt"/>
          <a:ea typeface="+mj-ea"/>
          <a:cs typeface="+mj-cs"/>
        </a:defRPr>
      </a:lvl1pPr>
    </p:titleStyle>
    <p:bodyStyle>
      <a:lvl1pPr marL="342872" indent="-342872" algn="l" defTabSz="91433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0" indent="-285728" algn="l" defTabSz="91433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0" indent="-228580" algn="l" defTabSz="91433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70"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34"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00"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60"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90" indent="-228580" algn="l" defTabSz="91433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330" rtl="0" eaLnBrk="1" latinLnBrk="0" hangingPunct="1">
        <a:defRPr sz="1800" kern="1200">
          <a:solidFill>
            <a:schemeClr val="tx1"/>
          </a:solidFill>
          <a:latin typeface="+mn-lt"/>
          <a:ea typeface="+mn-ea"/>
          <a:cs typeface="+mn-cs"/>
        </a:defRPr>
      </a:lvl1pPr>
      <a:lvl2pPr marL="457162"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0" algn="l" defTabSz="914330" rtl="0" eaLnBrk="1" latinLnBrk="0" hangingPunct="1">
        <a:defRPr sz="1800" kern="1200">
          <a:solidFill>
            <a:schemeClr val="tx1"/>
          </a:solidFill>
          <a:latin typeface="+mn-lt"/>
          <a:ea typeface="+mn-ea"/>
          <a:cs typeface="+mn-cs"/>
        </a:defRPr>
      </a:lvl4pPr>
      <a:lvl5pPr marL="1828658" algn="l" defTabSz="914330" rtl="0" eaLnBrk="1" latinLnBrk="0" hangingPunct="1">
        <a:defRPr sz="1800" kern="1200">
          <a:solidFill>
            <a:schemeClr val="tx1"/>
          </a:solidFill>
          <a:latin typeface="+mn-lt"/>
          <a:ea typeface="+mn-ea"/>
          <a:cs typeface="+mn-cs"/>
        </a:defRPr>
      </a:lvl5pPr>
      <a:lvl6pPr marL="2285817" algn="l" defTabSz="914330" rtl="0" eaLnBrk="1" latinLnBrk="0" hangingPunct="1">
        <a:defRPr sz="1800" kern="1200">
          <a:solidFill>
            <a:schemeClr val="tx1"/>
          </a:solidFill>
          <a:latin typeface="+mn-lt"/>
          <a:ea typeface="+mn-ea"/>
          <a:cs typeface="+mn-cs"/>
        </a:defRPr>
      </a:lvl6pPr>
      <a:lvl7pPr marL="2742980" algn="l" defTabSz="914330" rtl="0" eaLnBrk="1" latinLnBrk="0" hangingPunct="1">
        <a:defRPr sz="1800" kern="1200">
          <a:solidFill>
            <a:schemeClr val="tx1"/>
          </a:solidFill>
          <a:latin typeface="+mn-lt"/>
          <a:ea typeface="+mn-ea"/>
          <a:cs typeface="+mn-cs"/>
        </a:defRPr>
      </a:lvl7pPr>
      <a:lvl8pPr marL="3200142" algn="l" defTabSz="914330" rtl="0" eaLnBrk="1" latinLnBrk="0" hangingPunct="1">
        <a:defRPr sz="1800" kern="1200">
          <a:solidFill>
            <a:schemeClr val="tx1"/>
          </a:solidFill>
          <a:latin typeface="+mn-lt"/>
          <a:ea typeface="+mn-ea"/>
          <a:cs typeface="+mn-cs"/>
        </a:defRPr>
      </a:lvl8pPr>
      <a:lvl9pPr marL="3657310" algn="l" defTabSz="91433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 сполучна лінія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2" name="Місце для заголовка 21"/>
          <p:cNvSpPr>
            <a:spLocks noGrp="1"/>
          </p:cNvSpPr>
          <p:nvPr>
            <p:ph type="title"/>
          </p:nvPr>
        </p:nvSpPr>
        <p:spPr>
          <a:xfrm>
            <a:off x="609600" y="274638"/>
            <a:ext cx="9956800" cy="1143000"/>
          </a:xfrm>
          <a:prstGeom prst="rect">
            <a:avLst/>
          </a:prstGeom>
        </p:spPr>
        <p:txBody>
          <a:bodyPr vert="horz" lIns="91430" tIns="45720" rIns="91430" bIns="45720" anchor="b">
            <a:normAutofit/>
          </a:bodyPr>
          <a:lstStyle/>
          <a:p>
            <a:r>
              <a:rPr kumimoji="0" lang="uk-UA"/>
              <a:t>Зразок заголовка</a:t>
            </a:r>
            <a:endParaRPr kumimoji="0" lang="en-US"/>
          </a:p>
        </p:txBody>
      </p:sp>
      <p:sp>
        <p:nvSpPr>
          <p:cNvPr id="13" name="Місце для тексту 12"/>
          <p:cNvSpPr>
            <a:spLocks noGrp="1"/>
          </p:cNvSpPr>
          <p:nvPr>
            <p:ph type="body" idx="1"/>
          </p:nvPr>
        </p:nvSpPr>
        <p:spPr>
          <a:xfrm>
            <a:off x="609600" y="1600200"/>
            <a:ext cx="9956800" cy="4873752"/>
          </a:xfrm>
          <a:prstGeom prst="rect">
            <a:avLst/>
          </a:prstGeom>
        </p:spPr>
        <p:txBody>
          <a:bodyPr vert="horz" lIns="91430" tIns="45720" rIns="91430" bIns="45720">
            <a:normAutofit/>
          </a:bodyPr>
          <a:lstStyle/>
          <a:p>
            <a:pPr lvl="0" eaLnBrk="1" latinLnBrk="0" hangingPunct="1"/>
            <a:r>
              <a:rPr kumimoji="0" lang="uk-UA"/>
              <a:t>Зразок тексту</a:t>
            </a:r>
          </a:p>
          <a:p>
            <a:pPr lvl="1" eaLnBrk="1" latinLnBrk="0" hangingPunct="1"/>
            <a:r>
              <a:rPr kumimoji="0" lang="uk-UA"/>
              <a:t>Другий рівень</a:t>
            </a:r>
          </a:p>
          <a:p>
            <a:pPr lvl="2" eaLnBrk="1" latinLnBrk="0" hangingPunct="1"/>
            <a:r>
              <a:rPr kumimoji="0" lang="uk-UA"/>
              <a:t>Третій рівень</a:t>
            </a:r>
          </a:p>
          <a:p>
            <a:pPr lvl="3" eaLnBrk="1" latinLnBrk="0" hangingPunct="1"/>
            <a:r>
              <a:rPr kumimoji="0" lang="uk-UA"/>
              <a:t>Четвертий рівень</a:t>
            </a:r>
          </a:p>
          <a:p>
            <a:pPr lvl="4" eaLnBrk="1" latinLnBrk="0" hangingPunct="1"/>
            <a:r>
              <a:rPr kumimoji="0" lang="uk-UA"/>
              <a:t>П'ятий рівень</a:t>
            </a:r>
            <a:endParaRPr kumimoji="0" lang="en-US"/>
          </a:p>
        </p:txBody>
      </p:sp>
      <p:sp>
        <p:nvSpPr>
          <p:cNvPr id="14" name="Місце для дати 13"/>
          <p:cNvSpPr>
            <a:spLocks noGrp="1"/>
          </p:cNvSpPr>
          <p:nvPr>
            <p:ph type="dt" sz="half" idx="2"/>
          </p:nvPr>
        </p:nvSpPr>
        <p:spPr>
          <a:xfrm rot="5400000">
            <a:off x="10454640" y="1017843"/>
            <a:ext cx="2011680" cy="512064"/>
          </a:xfrm>
          <a:prstGeom prst="rect">
            <a:avLst/>
          </a:prstGeom>
        </p:spPr>
        <p:txBody>
          <a:bodyPr vert="horz" lIns="91430" tIns="45720" rIns="91430" bIns="45720" anchor="ctr" anchorCtr="0"/>
          <a:lstStyle>
            <a:lvl1pPr algn="r" eaLnBrk="1" latinLnBrk="0" hangingPunct="1">
              <a:defRPr kumimoji="0" sz="1200">
                <a:solidFill>
                  <a:schemeClr val="tx2"/>
                </a:solidFill>
              </a:defRPr>
            </a:lvl1p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3" name="Місце для нижнього колонтитула 2"/>
          <p:cNvSpPr>
            <a:spLocks noGrp="1"/>
          </p:cNvSpPr>
          <p:nvPr>
            <p:ph type="ftr" sz="quarter" idx="3"/>
          </p:nvPr>
        </p:nvSpPr>
        <p:spPr>
          <a:xfrm rot="5400000">
            <a:off x="9853649" y="3676280"/>
            <a:ext cx="3200400" cy="487680"/>
          </a:xfrm>
          <a:prstGeom prst="rect">
            <a:avLst/>
          </a:prstGeom>
        </p:spPr>
        <p:txBody>
          <a:bodyPr vert="horz" lIns="91430" tIns="45720" rIns="91430" bIns="45720" anchor="ctr" anchorCtr="0"/>
          <a:lstStyle>
            <a:lvl1pPr algn="l" eaLnBrk="1" latinLnBrk="0" hangingPunct="1">
              <a:defRPr kumimoji="0" sz="1200">
                <a:solidFill>
                  <a:schemeClr val="tx2"/>
                </a:solidFill>
              </a:defRPr>
            </a:lvl1pPr>
          </a:lstStyle>
          <a:p>
            <a:endParaRPr lang="x-none">
              <a:solidFill>
                <a:srgbClr val="575F6D"/>
              </a:solidFill>
            </a:endParaRPr>
          </a:p>
        </p:txBody>
      </p:sp>
      <p:sp>
        <p:nvSpPr>
          <p:cNvPr id="7" name="Пряма сполучна лінія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9" name="Пряма сполучна лінія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0" name="Прямокутник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а сполучна лінія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2" name="Овал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Місце для номера слайда 22"/>
          <p:cNvSpPr>
            <a:spLocks noGrp="1"/>
          </p:cNvSpPr>
          <p:nvPr>
            <p:ph type="sldNum" sz="quarter" idx="4"/>
          </p:nvPr>
        </p:nvSpPr>
        <p:spPr>
          <a:xfrm>
            <a:off x="10838688" y="5734050"/>
            <a:ext cx="812800" cy="521208"/>
          </a:xfrm>
          <a:prstGeom prst="rect">
            <a:avLst/>
          </a:prstGeom>
        </p:spPr>
        <p:txBody>
          <a:bodyPr vert="horz" lIns="91430" tIns="45720" rIns="91430" bIns="45720" anchor="ctr"/>
          <a:lstStyle>
            <a:lvl1pPr algn="ctr" eaLnBrk="1" latinLnBrk="0" hangingPunct="1">
              <a:defRPr kumimoji="0" sz="1400" b="1">
                <a:solidFill>
                  <a:srgbClr val="FFFFFF"/>
                </a:solidFill>
              </a:defRPr>
            </a:lvl1pPr>
          </a:lstStyle>
          <a:p>
            <a:fld id="{57B4549B-98F6-48E0-A591-14DAF593D30C}" type="slidenum">
              <a:rPr lang="x-none" smtClean="0"/>
              <a:pPr/>
              <a:t>‹№›</a:t>
            </a:fld>
            <a:endParaRPr lang="x-none"/>
          </a:p>
        </p:txBody>
      </p:sp>
    </p:spTree>
    <p:extLst>
      <p:ext uri="{BB962C8B-B14F-4D97-AF65-F5344CB8AC3E}">
        <p14:creationId xmlns:p14="http://schemas.microsoft.com/office/powerpoint/2010/main" val="1761006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00" indent="-27430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30" indent="-27430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330" indent="-182867"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626" indent="-182867"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2923" indent="-182867"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220" indent="-182867"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520" indent="-182867"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5817" indent="-182867"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116" indent="-182867"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62" algn="l" rtl="0" eaLnBrk="1" latinLnBrk="0" hangingPunct="1">
        <a:defRPr kumimoji="0" kern="1200">
          <a:solidFill>
            <a:schemeClr val="tx1"/>
          </a:solidFill>
          <a:latin typeface="+mn-lt"/>
          <a:ea typeface="+mn-ea"/>
          <a:cs typeface="+mn-cs"/>
        </a:defRPr>
      </a:lvl2pPr>
      <a:lvl3pPr marL="914330" algn="l" rtl="0" eaLnBrk="1" latinLnBrk="0" hangingPunct="1">
        <a:defRPr kumimoji="0" kern="1200">
          <a:solidFill>
            <a:schemeClr val="tx1"/>
          </a:solidFill>
          <a:latin typeface="+mn-lt"/>
          <a:ea typeface="+mn-ea"/>
          <a:cs typeface="+mn-cs"/>
        </a:defRPr>
      </a:lvl3pPr>
      <a:lvl4pPr marL="1371490" algn="l" rtl="0" eaLnBrk="1" latinLnBrk="0" hangingPunct="1">
        <a:defRPr kumimoji="0" kern="1200">
          <a:solidFill>
            <a:schemeClr val="tx1"/>
          </a:solidFill>
          <a:latin typeface="+mn-lt"/>
          <a:ea typeface="+mn-ea"/>
          <a:cs typeface="+mn-cs"/>
        </a:defRPr>
      </a:lvl4pPr>
      <a:lvl5pPr marL="1828658" algn="l" rtl="0" eaLnBrk="1" latinLnBrk="0" hangingPunct="1">
        <a:defRPr kumimoji="0" kern="1200">
          <a:solidFill>
            <a:schemeClr val="tx1"/>
          </a:solidFill>
          <a:latin typeface="+mn-lt"/>
          <a:ea typeface="+mn-ea"/>
          <a:cs typeface="+mn-cs"/>
        </a:defRPr>
      </a:lvl5pPr>
      <a:lvl6pPr marL="2285817" algn="l" rtl="0" eaLnBrk="1" latinLnBrk="0" hangingPunct="1">
        <a:defRPr kumimoji="0" kern="1200">
          <a:solidFill>
            <a:schemeClr val="tx1"/>
          </a:solidFill>
          <a:latin typeface="+mn-lt"/>
          <a:ea typeface="+mn-ea"/>
          <a:cs typeface="+mn-cs"/>
        </a:defRPr>
      </a:lvl6pPr>
      <a:lvl7pPr marL="2742980" algn="l" rtl="0" eaLnBrk="1" latinLnBrk="0" hangingPunct="1">
        <a:defRPr kumimoji="0" kern="1200">
          <a:solidFill>
            <a:schemeClr val="tx1"/>
          </a:solidFill>
          <a:latin typeface="+mn-lt"/>
          <a:ea typeface="+mn-ea"/>
          <a:cs typeface="+mn-cs"/>
        </a:defRPr>
      </a:lvl7pPr>
      <a:lvl8pPr marL="3200142" algn="l" rtl="0" eaLnBrk="1" latinLnBrk="0" hangingPunct="1">
        <a:defRPr kumimoji="0" kern="1200">
          <a:solidFill>
            <a:schemeClr val="tx1"/>
          </a:solidFill>
          <a:latin typeface="+mn-lt"/>
          <a:ea typeface="+mn-ea"/>
          <a:cs typeface="+mn-cs"/>
        </a:defRPr>
      </a:lvl8pPr>
      <a:lvl9pPr marL="365731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 сполучна лінія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30" tIns="45720" rIns="91430" bIns="45720" anchor="t" compatLnSpc="1"/>
          <a:lstStyle/>
          <a:p>
            <a:endParaRPr lang="en-US" sz="1800" dirty="0">
              <a:solidFill>
                <a:prstClr val="black"/>
              </a:solidFill>
            </a:endParaRPr>
          </a:p>
        </p:txBody>
      </p:sp>
      <p:sp>
        <p:nvSpPr>
          <p:cNvPr id="22" name="Місце для заголовка 21"/>
          <p:cNvSpPr>
            <a:spLocks noGrp="1"/>
          </p:cNvSpPr>
          <p:nvPr>
            <p:ph type="title"/>
          </p:nvPr>
        </p:nvSpPr>
        <p:spPr>
          <a:xfrm>
            <a:off x="609600" y="274638"/>
            <a:ext cx="9956800" cy="1143000"/>
          </a:xfrm>
          <a:prstGeom prst="rect">
            <a:avLst/>
          </a:prstGeom>
        </p:spPr>
        <p:txBody>
          <a:bodyPr vert="horz" lIns="91430" tIns="45720" rIns="91430" bIns="45720" anchor="b">
            <a:normAutofit/>
          </a:bodyPr>
          <a:lstStyle/>
          <a:p>
            <a:r>
              <a:rPr kumimoji="0" lang="uk-UA"/>
              <a:t>Зразок заголовка</a:t>
            </a:r>
            <a:endParaRPr kumimoji="0" lang="en-US"/>
          </a:p>
        </p:txBody>
      </p:sp>
      <p:sp>
        <p:nvSpPr>
          <p:cNvPr id="13" name="Місце для тексту 12"/>
          <p:cNvSpPr>
            <a:spLocks noGrp="1"/>
          </p:cNvSpPr>
          <p:nvPr>
            <p:ph type="body" idx="1"/>
          </p:nvPr>
        </p:nvSpPr>
        <p:spPr>
          <a:xfrm>
            <a:off x="609600" y="1600200"/>
            <a:ext cx="9956800" cy="4873752"/>
          </a:xfrm>
          <a:prstGeom prst="rect">
            <a:avLst/>
          </a:prstGeom>
        </p:spPr>
        <p:txBody>
          <a:bodyPr vert="horz" lIns="91430" tIns="45720" rIns="91430" bIns="45720">
            <a:normAutofit/>
          </a:bodyPr>
          <a:lstStyle/>
          <a:p>
            <a:pPr lvl="0" eaLnBrk="1" latinLnBrk="0" hangingPunct="1"/>
            <a:r>
              <a:rPr kumimoji="0" lang="uk-UA"/>
              <a:t>Зразок тексту</a:t>
            </a:r>
          </a:p>
          <a:p>
            <a:pPr lvl="1" eaLnBrk="1" latinLnBrk="0" hangingPunct="1"/>
            <a:r>
              <a:rPr kumimoji="0" lang="uk-UA"/>
              <a:t>Другий рівень</a:t>
            </a:r>
          </a:p>
          <a:p>
            <a:pPr lvl="2" eaLnBrk="1" latinLnBrk="0" hangingPunct="1"/>
            <a:r>
              <a:rPr kumimoji="0" lang="uk-UA"/>
              <a:t>Третій рівень</a:t>
            </a:r>
          </a:p>
          <a:p>
            <a:pPr lvl="3" eaLnBrk="1" latinLnBrk="0" hangingPunct="1"/>
            <a:r>
              <a:rPr kumimoji="0" lang="uk-UA"/>
              <a:t>Четвертий рівень</a:t>
            </a:r>
          </a:p>
          <a:p>
            <a:pPr lvl="4" eaLnBrk="1" latinLnBrk="0" hangingPunct="1"/>
            <a:r>
              <a:rPr kumimoji="0" lang="uk-UA"/>
              <a:t>П'ятий рівень</a:t>
            </a:r>
            <a:endParaRPr kumimoji="0" lang="en-US"/>
          </a:p>
        </p:txBody>
      </p:sp>
      <p:sp>
        <p:nvSpPr>
          <p:cNvPr id="14" name="Місце для дати 13"/>
          <p:cNvSpPr>
            <a:spLocks noGrp="1"/>
          </p:cNvSpPr>
          <p:nvPr>
            <p:ph type="dt" sz="half" idx="2"/>
          </p:nvPr>
        </p:nvSpPr>
        <p:spPr>
          <a:xfrm rot="5400000">
            <a:off x="10454640" y="1017843"/>
            <a:ext cx="2011680" cy="512064"/>
          </a:xfrm>
          <a:prstGeom prst="rect">
            <a:avLst/>
          </a:prstGeom>
        </p:spPr>
        <p:txBody>
          <a:bodyPr vert="horz" lIns="91430" tIns="45720" rIns="91430" bIns="45720" anchor="ctr" anchorCtr="0"/>
          <a:lstStyle>
            <a:lvl1pPr algn="r" eaLnBrk="1" latinLnBrk="0" hangingPunct="1">
              <a:defRPr kumimoji="0" sz="1200">
                <a:solidFill>
                  <a:schemeClr val="tx2"/>
                </a:solidFill>
              </a:defRPr>
            </a:lvl1pPr>
          </a:lstStyle>
          <a:p>
            <a:fld id="{64915302-963B-4AFA-A7D9-195DFA031EE6}" type="datetimeFigureOut">
              <a:rPr lang="x-none" smtClean="0">
                <a:solidFill>
                  <a:srgbClr val="575F6D"/>
                </a:solidFill>
              </a:rPr>
              <a:pPr/>
              <a:t>26.08.2024</a:t>
            </a:fld>
            <a:endParaRPr lang="x-none">
              <a:solidFill>
                <a:srgbClr val="575F6D"/>
              </a:solidFill>
            </a:endParaRPr>
          </a:p>
        </p:txBody>
      </p:sp>
      <p:sp>
        <p:nvSpPr>
          <p:cNvPr id="3" name="Місце для нижнього колонтитула 2"/>
          <p:cNvSpPr>
            <a:spLocks noGrp="1"/>
          </p:cNvSpPr>
          <p:nvPr>
            <p:ph type="ftr" sz="quarter" idx="3"/>
          </p:nvPr>
        </p:nvSpPr>
        <p:spPr>
          <a:xfrm rot="5400000">
            <a:off x="9853649" y="3676280"/>
            <a:ext cx="3200400" cy="487680"/>
          </a:xfrm>
          <a:prstGeom prst="rect">
            <a:avLst/>
          </a:prstGeom>
        </p:spPr>
        <p:txBody>
          <a:bodyPr vert="horz" lIns="91430" tIns="45720" rIns="91430" bIns="45720" anchor="ctr" anchorCtr="0"/>
          <a:lstStyle>
            <a:lvl1pPr algn="l" eaLnBrk="1" latinLnBrk="0" hangingPunct="1">
              <a:defRPr kumimoji="0" sz="1200">
                <a:solidFill>
                  <a:schemeClr val="tx2"/>
                </a:solidFill>
              </a:defRPr>
            </a:lvl1pPr>
          </a:lstStyle>
          <a:p>
            <a:endParaRPr lang="x-none">
              <a:solidFill>
                <a:srgbClr val="575F6D"/>
              </a:solidFill>
            </a:endParaRPr>
          </a:p>
        </p:txBody>
      </p:sp>
      <p:sp>
        <p:nvSpPr>
          <p:cNvPr id="7" name="Пряма сполучна лінія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9" name="Пряма сполучна лінія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0" name="Прямокутник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a:solidFill>
                <a:prstClr val="white"/>
              </a:solidFill>
            </a:endParaRPr>
          </a:p>
        </p:txBody>
      </p:sp>
      <p:sp>
        <p:nvSpPr>
          <p:cNvPr id="11" name="Пряма сполучна лінія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30" tIns="45720" rIns="91430" bIns="45720" anchor="t" compatLnSpc="1"/>
          <a:lstStyle/>
          <a:p>
            <a:endParaRPr lang="en-US" sz="1800">
              <a:solidFill>
                <a:prstClr val="black"/>
              </a:solidFill>
            </a:endParaRPr>
          </a:p>
        </p:txBody>
      </p:sp>
      <p:sp>
        <p:nvSpPr>
          <p:cNvPr id="12" name="Овал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30" tIns="45720" rIns="91430" bIns="45720" anchor="ctr"/>
          <a:lstStyle/>
          <a:p>
            <a:pPr algn="ctr"/>
            <a:endParaRPr lang="en-US" sz="1800" dirty="0">
              <a:solidFill>
                <a:prstClr val="white"/>
              </a:solidFill>
            </a:endParaRPr>
          </a:p>
        </p:txBody>
      </p:sp>
      <p:sp>
        <p:nvSpPr>
          <p:cNvPr id="23" name="Місце для номера слайда 22"/>
          <p:cNvSpPr>
            <a:spLocks noGrp="1"/>
          </p:cNvSpPr>
          <p:nvPr>
            <p:ph type="sldNum" sz="quarter" idx="4"/>
          </p:nvPr>
        </p:nvSpPr>
        <p:spPr>
          <a:xfrm>
            <a:off x="10838688" y="5734050"/>
            <a:ext cx="812800" cy="521208"/>
          </a:xfrm>
          <a:prstGeom prst="rect">
            <a:avLst/>
          </a:prstGeom>
        </p:spPr>
        <p:txBody>
          <a:bodyPr vert="horz" lIns="91430" tIns="45720" rIns="91430" bIns="45720" anchor="ctr"/>
          <a:lstStyle>
            <a:lvl1pPr algn="ctr" eaLnBrk="1" latinLnBrk="0" hangingPunct="1">
              <a:defRPr kumimoji="0" sz="1400" b="1">
                <a:solidFill>
                  <a:srgbClr val="FFFFFF"/>
                </a:solidFill>
              </a:defRPr>
            </a:lvl1pPr>
          </a:lstStyle>
          <a:p>
            <a:fld id="{57B4549B-98F6-48E0-A591-14DAF593D30C}" type="slidenum">
              <a:rPr lang="x-none" smtClean="0"/>
              <a:pPr/>
              <a:t>‹№›</a:t>
            </a:fld>
            <a:endParaRPr lang="x-none"/>
          </a:p>
        </p:txBody>
      </p:sp>
    </p:spTree>
    <p:extLst>
      <p:ext uri="{BB962C8B-B14F-4D97-AF65-F5344CB8AC3E}">
        <p14:creationId xmlns:p14="http://schemas.microsoft.com/office/powerpoint/2010/main" val="39502520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00" indent="-27430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30" indent="-27430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330" indent="-182867"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626" indent="-182867"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2923" indent="-182867"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220" indent="-182867"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520" indent="-182867"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5817" indent="-182867"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116" indent="-182867"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62" algn="l" rtl="0" eaLnBrk="1" latinLnBrk="0" hangingPunct="1">
        <a:defRPr kumimoji="0" kern="1200">
          <a:solidFill>
            <a:schemeClr val="tx1"/>
          </a:solidFill>
          <a:latin typeface="+mn-lt"/>
          <a:ea typeface="+mn-ea"/>
          <a:cs typeface="+mn-cs"/>
        </a:defRPr>
      </a:lvl2pPr>
      <a:lvl3pPr marL="914330" algn="l" rtl="0" eaLnBrk="1" latinLnBrk="0" hangingPunct="1">
        <a:defRPr kumimoji="0" kern="1200">
          <a:solidFill>
            <a:schemeClr val="tx1"/>
          </a:solidFill>
          <a:latin typeface="+mn-lt"/>
          <a:ea typeface="+mn-ea"/>
          <a:cs typeface="+mn-cs"/>
        </a:defRPr>
      </a:lvl3pPr>
      <a:lvl4pPr marL="1371490" algn="l" rtl="0" eaLnBrk="1" latinLnBrk="0" hangingPunct="1">
        <a:defRPr kumimoji="0" kern="1200">
          <a:solidFill>
            <a:schemeClr val="tx1"/>
          </a:solidFill>
          <a:latin typeface="+mn-lt"/>
          <a:ea typeface="+mn-ea"/>
          <a:cs typeface="+mn-cs"/>
        </a:defRPr>
      </a:lvl4pPr>
      <a:lvl5pPr marL="1828658" algn="l" rtl="0" eaLnBrk="1" latinLnBrk="0" hangingPunct="1">
        <a:defRPr kumimoji="0" kern="1200">
          <a:solidFill>
            <a:schemeClr val="tx1"/>
          </a:solidFill>
          <a:latin typeface="+mn-lt"/>
          <a:ea typeface="+mn-ea"/>
          <a:cs typeface="+mn-cs"/>
        </a:defRPr>
      </a:lvl5pPr>
      <a:lvl6pPr marL="2285817" algn="l" rtl="0" eaLnBrk="1" latinLnBrk="0" hangingPunct="1">
        <a:defRPr kumimoji="0" kern="1200">
          <a:solidFill>
            <a:schemeClr val="tx1"/>
          </a:solidFill>
          <a:latin typeface="+mn-lt"/>
          <a:ea typeface="+mn-ea"/>
          <a:cs typeface="+mn-cs"/>
        </a:defRPr>
      </a:lvl6pPr>
      <a:lvl7pPr marL="2742980" algn="l" rtl="0" eaLnBrk="1" latinLnBrk="0" hangingPunct="1">
        <a:defRPr kumimoji="0" kern="1200">
          <a:solidFill>
            <a:schemeClr val="tx1"/>
          </a:solidFill>
          <a:latin typeface="+mn-lt"/>
          <a:ea typeface="+mn-ea"/>
          <a:cs typeface="+mn-cs"/>
        </a:defRPr>
      </a:lvl7pPr>
      <a:lvl8pPr marL="3200142" algn="l" rtl="0" eaLnBrk="1" latinLnBrk="0" hangingPunct="1">
        <a:defRPr kumimoji="0" kern="1200">
          <a:solidFill>
            <a:schemeClr val="tx1"/>
          </a:solidFill>
          <a:latin typeface="+mn-lt"/>
          <a:ea typeface="+mn-ea"/>
          <a:cs typeface="+mn-cs"/>
        </a:defRPr>
      </a:lvl8pPr>
      <a:lvl9pPr marL="365731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endParaRPr sz="1800" kern="0">
              <a:solidFill>
                <a:sysClr val="windowText" lastClr="000000"/>
              </a:solidFill>
            </a:endParaRPr>
          </a:p>
        </p:txBody>
      </p:sp>
      <p:sp>
        <p:nvSpPr>
          <p:cNvPr id="2" name="Holder 2"/>
          <p:cNvSpPr>
            <a:spLocks noGrp="1"/>
          </p:cNvSpPr>
          <p:nvPr>
            <p:ph type="title"/>
          </p:nvPr>
        </p:nvSpPr>
        <p:spPr>
          <a:xfrm>
            <a:off x="-8087" y="329127"/>
            <a:ext cx="9135024" cy="715581"/>
          </a:xfrm>
          <a:prstGeom prst="rect">
            <a:avLst/>
          </a:prstGeom>
        </p:spPr>
        <p:txBody>
          <a:bodyPr wrap="square" lIns="0" tIns="0" rIns="0" bIns="0">
            <a:spAutoFit/>
          </a:bodyPr>
          <a:lstStyle>
            <a:lvl1pPr>
              <a:defRPr sz="465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a:xfrm>
            <a:off x="609600" y="1577350"/>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5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kern="0">
              <a:solidFill>
                <a:prstClr val="black">
                  <a:tint val="75000"/>
                </a:prstClr>
              </a:solidFill>
            </a:endParaRPr>
          </a:p>
        </p:txBody>
      </p:sp>
      <p:sp>
        <p:nvSpPr>
          <p:cNvPr id="5" name="Holder 5"/>
          <p:cNvSpPr>
            <a:spLocks noGrp="1"/>
          </p:cNvSpPr>
          <p:nvPr>
            <p:ph type="dt" sz="half" idx="6"/>
          </p:nvPr>
        </p:nvSpPr>
        <p:spPr>
          <a:xfrm>
            <a:off x="609600" y="6377951"/>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kern="0">
                <a:solidFill>
                  <a:prstClr val="black">
                    <a:tint val="75000"/>
                  </a:prstClr>
                </a:solidFill>
              </a:rPr>
              <a:pPr/>
              <a:t>8/26/2024</a:t>
            </a:fld>
            <a:endParaRPr lang="en-US" kern="0">
              <a:solidFill>
                <a:prstClr val="black">
                  <a:tint val="75000"/>
                </a:prstClr>
              </a:solidFill>
            </a:endParaRPr>
          </a:p>
        </p:txBody>
      </p:sp>
      <p:sp>
        <p:nvSpPr>
          <p:cNvPr id="6" name="Holder 6"/>
          <p:cNvSpPr>
            <a:spLocks noGrp="1"/>
          </p:cNvSpPr>
          <p:nvPr>
            <p:ph type="sldNum" sz="quarter" idx="7"/>
          </p:nvPr>
        </p:nvSpPr>
        <p:spPr>
          <a:xfrm>
            <a:off x="8778241" y="6377951"/>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kern="0">
                <a:solidFill>
                  <a:prstClr val="black">
                    <a:tint val="75000"/>
                  </a:prstClr>
                </a:solidFill>
              </a:rPr>
              <a:pPr/>
              <a:t>‹№›</a:t>
            </a:fld>
            <a:endParaRPr kern="0">
              <a:solidFill>
                <a:prstClr val="black">
                  <a:tint val="75000"/>
                </a:prstClr>
              </a:solidFill>
            </a:endParaRPr>
          </a:p>
        </p:txBody>
      </p:sp>
    </p:spTree>
    <p:extLst>
      <p:ext uri="{BB962C8B-B14F-4D97-AF65-F5344CB8AC3E}">
        <p14:creationId xmlns:p14="http://schemas.microsoft.com/office/powerpoint/2010/main" val="54643483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Lst>
  <p:txStyles>
    <p:titleStyle>
      <a:lvl1pPr>
        <a:defRPr>
          <a:latin typeface="+mj-lt"/>
          <a:ea typeface="+mj-ea"/>
          <a:cs typeface="+mj-cs"/>
        </a:defRPr>
      </a:lvl1pPr>
    </p:titleStyle>
    <p:bodyStyle>
      <a:lvl1pPr marL="0">
        <a:defRPr>
          <a:latin typeface="+mn-lt"/>
          <a:ea typeface="+mn-ea"/>
          <a:cs typeface="+mn-cs"/>
        </a:defRPr>
      </a:lvl1pPr>
      <a:lvl2pPr marL="256012">
        <a:defRPr>
          <a:latin typeface="+mn-lt"/>
          <a:ea typeface="+mn-ea"/>
          <a:cs typeface="+mn-cs"/>
        </a:defRPr>
      </a:lvl2pPr>
      <a:lvl3pPr marL="512024">
        <a:defRPr>
          <a:latin typeface="+mn-lt"/>
          <a:ea typeface="+mn-ea"/>
          <a:cs typeface="+mn-cs"/>
        </a:defRPr>
      </a:lvl3pPr>
      <a:lvl4pPr marL="768036">
        <a:defRPr>
          <a:latin typeface="+mn-lt"/>
          <a:ea typeface="+mn-ea"/>
          <a:cs typeface="+mn-cs"/>
        </a:defRPr>
      </a:lvl4pPr>
      <a:lvl5pPr marL="1024048">
        <a:defRPr>
          <a:latin typeface="+mn-lt"/>
          <a:ea typeface="+mn-ea"/>
          <a:cs typeface="+mn-cs"/>
        </a:defRPr>
      </a:lvl5pPr>
      <a:lvl6pPr marL="1280060">
        <a:defRPr>
          <a:latin typeface="+mn-lt"/>
          <a:ea typeface="+mn-ea"/>
          <a:cs typeface="+mn-cs"/>
        </a:defRPr>
      </a:lvl6pPr>
      <a:lvl7pPr marL="1536070">
        <a:defRPr>
          <a:latin typeface="+mn-lt"/>
          <a:ea typeface="+mn-ea"/>
          <a:cs typeface="+mn-cs"/>
        </a:defRPr>
      </a:lvl7pPr>
      <a:lvl8pPr marL="1792083">
        <a:defRPr>
          <a:latin typeface="+mn-lt"/>
          <a:ea typeface="+mn-ea"/>
          <a:cs typeface="+mn-cs"/>
        </a:defRPr>
      </a:lvl8pPr>
      <a:lvl9pPr marL="2048094">
        <a:defRPr>
          <a:latin typeface="+mn-lt"/>
          <a:ea typeface="+mn-ea"/>
          <a:cs typeface="+mn-cs"/>
        </a:defRPr>
      </a:lvl9pPr>
    </p:bodyStyle>
    <p:otherStyle>
      <a:lvl1pPr marL="0">
        <a:defRPr>
          <a:latin typeface="+mn-lt"/>
          <a:ea typeface="+mn-ea"/>
          <a:cs typeface="+mn-cs"/>
        </a:defRPr>
      </a:lvl1pPr>
      <a:lvl2pPr marL="256012">
        <a:defRPr>
          <a:latin typeface="+mn-lt"/>
          <a:ea typeface="+mn-ea"/>
          <a:cs typeface="+mn-cs"/>
        </a:defRPr>
      </a:lvl2pPr>
      <a:lvl3pPr marL="512024">
        <a:defRPr>
          <a:latin typeface="+mn-lt"/>
          <a:ea typeface="+mn-ea"/>
          <a:cs typeface="+mn-cs"/>
        </a:defRPr>
      </a:lvl3pPr>
      <a:lvl4pPr marL="768036">
        <a:defRPr>
          <a:latin typeface="+mn-lt"/>
          <a:ea typeface="+mn-ea"/>
          <a:cs typeface="+mn-cs"/>
        </a:defRPr>
      </a:lvl4pPr>
      <a:lvl5pPr marL="1024048">
        <a:defRPr>
          <a:latin typeface="+mn-lt"/>
          <a:ea typeface="+mn-ea"/>
          <a:cs typeface="+mn-cs"/>
        </a:defRPr>
      </a:lvl5pPr>
      <a:lvl6pPr marL="1280060">
        <a:defRPr>
          <a:latin typeface="+mn-lt"/>
          <a:ea typeface="+mn-ea"/>
          <a:cs typeface="+mn-cs"/>
        </a:defRPr>
      </a:lvl6pPr>
      <a:lvl7pPr marL="1536070">
        <a:defRPr>
          <a:latin typeface="+mn-lt"/>
          <a:ea typeface="+mn-ea"/>
          <a:cs typeface="+mn-cs"/>
        </a:defRPr>
      </a:lvl7pPr>
      <a:lvl8pPr marL="1792083">
        <a:defRPr>
          <a:latin typeface="+mn-lt"/>
          <a:ea typeface="+mn-ea"/>
          <a:cs typeface="+mn-cs"/>
        </a:defRPr>
      </a:lvl8pPr>
      <a:lvl9pPr marL="2048094">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372"/>
            <a:endParaRPr sz="1800" kern="0">
              <a:solidFill>
                <a:sysClr val="windowText" lastClr="000000"/>
              </a:solidFill>
            </a:endParaRPr>
          </a:p>
        </p:txBody>
      </p:sp>
      <p:sp>
        <p:nvSpPr>
          <p:cNvPr id="2" name="Holder 2"/>
          <p:cNvSpPr>
            <a:spLocks noGrp="1"/>
          </p:cNvSpPr>
          <p:nvPr>
            <p:ph type="title"/>
          </p:nvPr>
        </p:nvSpPr>
        <p:spPr>
          <a:xfrm>
            <a:off x="-8087" y="329121"/>
            <a:ext cx="9135024" cy="715581"/>
          </a:xfrm>
          <a:prstGeom prst="rect">
            <a:avLst/>
          </a:prstGeom>
        </p:spPr>
        <p:txBody>
          <a:bodyPr wrap="square" lIns="0" tIns="0" rIns="0" bIns="0">
            <a:spAutoFit/>
          </a:bodyPr>
          <a:lstStyle>
            <a:lvl1pPr>
              <a:defRPr sz="465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a:xfrm>
            <a:off x="609600" y="1577345"/>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5"/>
            <a:ext cx="3901440" cy="276999"/>
          </a:xfrm>
          <a:prstGeom prst="rect">
            <a:avLst/>
          </a:prstGeom>
        </p:spPr>
        <p:txBody>
          <a:bodyPr wrap="square" lIns="0" tIns="0" rIns="0" bIns="0">
            <a:spAutoFit/>
          </a:bodyPr>
          <a:lstStyle>
            <a:lvl1pPr algn="ctr">
              <a:defRPr>
                <a:solidFill>
                  <a:schemeClr val="tx1">
                    <a:tint val="75000"/>
                  </a:schemeClr>
                </a:solidFill>
              </a:defRPr>
            </a:lvl1pPr>
          </a:lstStyle>
          <a:p>
            <a:pPr defTabSz="914372"/>
            <a:endParaRPr lang="ru-RU" kern="0">
              <a:solidFill>
                <a:prstClr val="black">
                  <a:tint val="75000"/>
                </a:prstClr>
              </a:solidFill>
            </a:endParaRPr>
          </a:p>
        </p:txBody>
      </p:sp>
      <p:sp>
        <p:nvSpPr>
          <p:cNvPr id="5" name="Holder 5"/>
          <p:cNvSpPr>
            <a:spLocks noGrp="1"/>
          </p:cNvSpPr>
          <p:nvPr>
            <p:ph type="dt" sz="half" idx="6"/>
          </p:nvPr>
        </p:nvSpPr>
        <p:spPr>
          <a:xfrm>
            <a:off x="609600" y="6377945"/>
            <a:ext cx="2804160" cy="276999"/>
          </a:xfrm>
          <a:prstGeom prst="rect">
            <a:avLst/>
          </a:prstGeom>
        </p:spPr>
        <p:txBody>
          <a:bodyPr wrap="square" lIns="0" tIns="0" rIns="0" bIns="0">
            <a:spAutoFit/>
          </a:bodyPr>
          <a:lstStyle>
            <a:lvl1pPr algn="l">
              <a:defRPr>
                <a:solidFill>
                  <a:schemeClr val="tx1">
                    <a:tint val="75000"/>
                  </a:schemeClr>
                </a:solidFill>
              </a:defRPr>
            </a:lvl1pPr>
          </a:lstStyle>
          <a:p>
            <a:pPr defTabSz="914372"/>
            <a:fld id="{1D8BD707-D9CF-40AE-B4C6-C98DA3205C09}" type="datetimeFigureOut">
              <a:rPr lang="en-US" kern="0" smtClean="0">
                <a:solidFill>
                  <a:prstClr val="black">
                    <a:tint val="75000"/>
                  </a:prstClr>
                </a:solidFill>
              </a:rPr>
              <a:pPr defTabSz="914372"/>
              <a:t>8/26/2024</a:t>
            </a:fld>
            <a:endParaRPr lang="en-US" kern="0">
              <a:solidFill>
                <a:prstClr val="black">
                  <a:tint val="75000"/>
                </a:prstClr>
              </a:solidFill>
            </a:endParaRPr>
          </a:p>
        </p:txBody>
      </p:sp>
      <p:sp>
        <p:nvSpPr>
          <p:cNvPr id="6" name="Holder 6"/>
          <p:cNvSpPr>
            <a:spLocks noGrp="1"/>
          </p:cNvSpPr>
          <p:nvPr>
            <p:ph type="sldNum" sz="quarter" idx="7"/>
          </p:nvPr>
        </p:nvSpPr>
        <p:spPr>
          <a:xfrm>
            <a:off x="8778241" y="6377945"/>
            <a:ext cx="2804160" cy="276999"/>
          </a:xfrm>
          <a:prstGeom prst="rect">
            <a:avLst/>
          </a:prstGeom>
        </p:spPr>
        <p:txBody>
          <a:bodyPr wrap="square" lIns="0" tIns="0" rIns="0" bIns="0">
            <a:spAutoFit/>
          </a:bodyPr>
          <a:lstStyle>
            <a:lvl1pPr algn="r">
              <a:defRPr>
                <a:solidFill>
                  <a:schemeClr val="tx1">
                    <a:tint val="75000"/>
                  </a:schemeClr>
                </a:solidFill>
              </a:defRPr>
            </a:lvl1pPr>
          </a:lstStyle>
          <a:p>
            <a:pPr defTabSz="914372"/>
            <a:fld id="{B6F15528-21DE-4FAA-801E-634DDDAF4B2B}" type="slidenum">
              <a:rPr lang="ru-RU" kern="0" smtClean="0">
                <a:solidFill>
                  <a:prstClr val="black">
                    <a:tint val="75000"/>
                  </a:prstClr>
                </a:solidFill>
              </a:rPr>
              <a:pPr defTabSz="914372"/>
              <a:t>‹№›</a:t>
            </a:fld>
            <a:endParaRPr lang="ru-RU" kern="0">
              <a:solidFill>
                <a:prstClr val="black">
                  <a:tint val="75000"/>
                </a:prstClr>
              </a:solidFill>
            </a:endParaRPr>
          </a:p>
        </p:txBody>
      </p:sp>
    </p:spTree>
    <p:extLst>
      <p:ext uri="{BB962C8B-B14F-4D97-AF65-F5344CB8AC3E}">
        <p14:creationId xmlns:p14="http://schemas.microsoft.com/office/powerpoint/2010/main" val="1840358712"/>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Lst>
  <p:txStyles>
    <p:titleStyle>
      <a:lvl1pPr>
        <a:defRPr>
          <a:latin typeface="+mj-lt"/>
          <a:ea typeface="+mj-ea"/>
          <a:cs typeface="+mj-cs"/>
        </a:defRPr>
      </a:lvl1pPr>
    </p:titleStyle>
    <p:bodyStyle>
      <a:lvl1pPr marL="0">
        <a:defRPr>
          <a:latin typeface="+mn-lt"/>
          <a:ea typeface="+mn-ea"/>
          <a:cs typeface="+mn-cs"/>
        </a:defRPr>
      </a:lvl1pPr>
      <a:lvl2pPr marL="256024">
        <a:defRPr>
          <a:latin typeface="+mn-lt"/>
          <a:ea typeface="+mn-ea"/>
          <a:cs typeface="+mn-cs"/>
        </a:defRPr>
      </a:lvl2pPr>
      <a:lvl3pPr marL="512048">
        <a:defRPr>
          <a:latin typeface="+mn-lt"/>
          <a:ea typeface="+mn-ea"/>
          <a:cs typeface="+mn-cs"/>
        </a:defRPr>
      </a:lvl3pPr>
      <a:lvl4pPr marL="768072">
        <a:defRPr>
          <a:latin typeface="+mn-lt"/>
          <a:ea typeface="+mn-ea"/>
          <a:cs typeface="+mn-cs"/>
        </a:defRPr>
      </a:lvl4pPr>
      <a:lvl5pPr marL="1024096">
        <a:defRPr>
          <a:latin typeface="+mn-lt"/>
          <a:ea typeface="+mn-ea"/>
          <a:cs typeface="+mn-cs"/>
        </a:defRPr>
      </a:lvl5pPr>
      <a:lvl6pPr marL="1280120">
        <a:defRPr>
          <a:latin typeface="+mn-lt"/>
          <a:ea typeface="+mn-ea"/>
          <a:cs typeface="+mn-cs"/>
        </a:defRPr>
      </a:lvl6pPr>
      <a:lvl7pPr marL="1536144">
        <a:defRPr>
          <a:latin typeface="+mn-lt"/>
          <a:ea typeface="+mn-ea"/>
          <a:cs typeface="+mn-cs"/>
        </a:defRPr>
      </a:lvl7pPr>
      <a:lvl8pPr marL="1792167">
        <a:defRPr>
          <a:latin typeface="+mn-lt"/>
          <a:ea typeface="+mn-ea"/>
          <a:cs typeface="+mn-cs"/>
        </a:defRPr>
      </a:lvl8pPr>
      <a:lvl9pPr marL="2048192">
        <a:defRPr>
          <a:latin typeface="+mn-lt"/>
          <a:ea typeface="+mn-ea"/>
          <a:cs typeface="+mn-cs"/>
        </a:defRPr>
      </a:lvl9pPr>
    </p:bodyStyle>
    <p:otherStyle>
      <a:lvl1pPr marL="0">
        <a:defRPr>
          <a:latin typeface="+mn-lt"/>
          <a:ea typeface="+mn-ea"/>
          <a:cs typeface="+mn-cs"/>
        </a:defRPr>
      </a:lvl1pPr>
      <a:lvl2pPr marL="256024">
        <a:defRPr>
          <a:latin typeface="+mn-lt"/>
          <a:ea typeface="+mn-ea"/>
          <a:cs typeface="+mn-cs"/>
        </a:defRPr>
      </a:lvl2pPr>
      <a:lvl3pPr marL="512048">
        <a:defRPr>
          <a:latin typeface="+mn-lt"/>
          <a:ea typeface="+mn-ea"/>
          <a:cs typeface="+mn-cs"/>
        </a:defRPr>
      </a:lvl3pPr>
      <a:lvl4pPr marL="768072">
        <a:defRPr>
          <a:latin typeface="+mn-lt"/>
          <a:ea typeface="+mn-ea"/>
          <a:cs typeface="+mn-cs"/>
        </a:defRPr>
      </a:lvl4pPr>
      <a:lvl5pPr marL="1024096">
        <a:defRPr>
          <a:latin typeface="+mn-lt"/>
          <a:ea typeface="+mn-ea"/>
          <a:cs typeface="+mn-cs"/>
        </a:defRPr>
      </a:lvl5pPr>
      <a:lvl6pPr marL="1280120">
        <a:defRPr>
          <a:latin typeface="+mn-lt"/>
          <a:ea typeface="+mn-ea"/>
          <a:cs typeface="+mn-cs"/>
        </a:defRPr>
      </a:lvl6pPr>
      <a:lvl7pPr marL="1536144">
        <a:defRPr>
          <a:latin typeface="+mn-lt"/>
          <a:ea typeface="+mn-ea"/>
          <a:cs typeface="+mn-cs"/>
        </a:defRPr>
      </a:lvl7pPr>
      <a:lvl8pPr marL="1792167">
        <a:defRPr>
          <a:latin typeface="+mn-lt"/>
          <a:ea typeface="+mn-ea"/>
          <a:cs typeface="+mn-cs"/>
        </a:defRPr>
      </a:lvl8pPr>
      <a:lvl9pPr marL="2048192">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EFAF1"/>
          </a:solidFill>
        </p:spPr>
        <p:txBody>
          <a:bodyPr wrap="square" lIns="0" tIns="0" rIns="0" bIns="0" rtlCol="0"/>
          <a:lstStyle/>
          <a:p>
            <a:pPr defTabSz="914400"/>
            <a:endParaRPr sz="1800" kern="0">
              <a:solidFill>
                <a:sysClr val="windowText" lastClr="000000"/>
              </a:solidFill>
            </a:endParaRPr>
          </a:p>
        </p:txBody>
      </p:sp>
      <p:sp>
        <p:nvSpPr>
          <p:cNvPr id="2" name="Holder 2"/>
          <p:cNvSpPr>
            <a:spLocks noGrp="1"/>
          </p:cNvSpPr>
          <p:nvPr>
            <p:ph type="title"/>
          </p:nvPr>
        </p:nvSpPr>
        <p:spPr>
          <a:xfrm>
            <a:off x="-8087" y="329118"/>
            <a:ext cx="9135024" cy="715581"/>
          </a:xfrm>
          <a:prstGeom prst="rect">
            <a:avLst/>
          </a:prstGeom>
        </p:spPr>
        <p:txBody>
          <a:bodyPr wrap="square" lIns="0" tIns="0" rIns="0" bIns="0">
            <a:spAutoFit/>
          </a:bodyPr>
          <a:lstStyle>
            <a:lvl1pPr>
              <a:defRPr sz="4650" b="0" i="0">
                <a:solidFill>
                  <a:srgbClr val="C6408A"/>
                </a:solidFill>
                <a:latin typeface="Lucida Sans Unicode"/>
                <a:cs typeface="Lucida Sans Unicode"/>
              </a:defRPr>
            </a:lvl1pPr>
          </a:lstStyle>
          <a:p>
            <a:endParaRPr/>
          </a:p>
        </p:txBody>
      </p:sp>
      <p:sp>
        <p:nvSpPr>
          <p:cNvPr id="3" name="Holder 3"/>
          <p:cNvSpPr>
            <a:spLocks noGrp="1"/>
          </p:cNvSpPr>
          <p:nvPr>
            <p:ph type="body" idx="1"/>
          </p:nvPr>
        </p:nvSpPr>
        <p:spPr>
          <a:xfrm>
            <a:off x="609600" y="1577342"/>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2"/>
            <a:ext cx="3901440" cy="276999"/>
          </a:xfrm>
          <a:prstGeom prst="rect">
            <a:avLst/>
          </a:prstGeom>
        </p:spPr>
        <p:txBody>
          <a:bodyPr wrap="square" lIns="0" tIns="0" rIns="0" bIns="0">
            <a:spAutoFit/>
          </a:bodyPr>
          <a:lstStyle>
            <a:lvl1pPr algn="ctr">
              <a:defRPr>
                <a:solidFill>
                  <a:schemeClr val="tx1">
                    <a:tint val="75000"/>
                  </a:schemeClr>
                </a:solidFill>
              </a:defRPr>
            </a:lvl1pPr>
          </a:lstStyle>
          <a:p>
            <a:pPr defTabSz="914400"/>
            <a:endParaRPr lang="uk-UA" kern="0">
              <a:solidFill>
                <a:prstClr val="black">
                  <a:tint val="75000"/>
                </a:prstClr>
              </a:solidFill>
            </a:endParaRPr>
          </a:p>
        </p:txBody>
      </p:sp>
      <p:sp>
        <p:nvSpPr>
          <p:cNvPr id="5" name="Holder 5"/>
          <p:cNvSpPr>
            <a:spLocks noGrp="1"/>
          </p:cNvSpPr>
          <p:nvPr>
            <p:ph type="dt" sz="half" idx="6"/>
          </p:nvPr>
        </p:nvSpPr>
        <p:spPr>
          <a:xfrm>
            <a:off x="609600" y="6377942"/>
            <a:ext cx="2804160" cy="276999"/>
          </a:xfrm>
          <a:prstGeom prst="rect">
            <a:avLst/>
          </a:prstGeom>
        </p:spPr>
        <p:txBody>
          <a:bodyPr wrap="square" lIns="0" tIns="0" rIns="0" bIns="0">
            <a:spAutoFit/>
          </a:bodyPr>
          <a:lstStyle>
            <a:lvl1pPr algn="l">
              <a:defRPr>
                <a:solidFill>
                  <a:schemeClr val="tx1">
                    <a:tint val="75000"/>
                  </a:schemeClr>
                </a:solidFill>
              </a:defRPr>
            </a:lvl1pPr>
          </a:lstStyle>
          <a:p>
            <a:pPr defTabSz="914400"/>
            <a:fld id="{1D8BD707-D9CF-40AE-B4C6-C98DA3205C09}" type="datetimeFigureOut">
              <a:rPr lang="en-US" kern="0" smtClean="0">
                <a:solidFill>
                  <a:prstClr val="black">
                    <a:tint val="75000"/>
                  </a:prstClr>
                </a:solidFill>
              </a:rPr>
              <a:pPr defTabSz="914400"/>
              <a:t>8/26/2024</a:t>
            </a:fld>
            <a:endParaRPr lang="en-US" kern="0">
              <a:solidFill>
                <a:prstClr val="black">
                  <a:tint val="75000"/>
                </a:prstClr>
              </a:solidFill>
            </a:endParaRPr>
          </a:p>
        </p:txBody>
      </p:sp>
      <p:sp>
        <p:nvSpPr>
          <p:cNvPr id="6" name="Holder 6"/>
          <p:cNvSpPr>
            <a:spLocks noGrp="1"/>
          </p:cNvSpPr>
          <p:nvPr>
            <p:ph type="sldNum" sz="quarter" idx="7"/>
          </p:nvPr>
        </p:nvSpPr>
        <p:spPr>
          <a:xfrm>
            <a:off x="8778241" y="6377942"/>
            <a:ext cx="2804160" cy="276999"/>
          </a:xfrm>
          <a:prstGeom prst="rect">
            <a:avLst/>
          </a:prstGeom>
        </p:spPr>
        <p:txBody>
          <a:bodyPr wrap="square" lIns="0" tIns="0" rIns="0" bIns="0">
            <a:spAutoFit/>
          </a:bodyPr>
          <a:lstStyle>
            <a:lvl1pPr algn="r">
              <a:defRPr>
                <a:solidFill>
                  <a:schemeClr val="tx1">
                    <a:tint val="75000"/>
                  </a:schemeClr>
                </a:solidFill>
              </a:defRPr>
            </a:lvl1pPr>
          </a:lstStyle>
          <a:p>
            <a:pPr defTabSz="914400"/>
            <a:fld id="{B6F15528-21DE-4FAA-801E-634DDDAF4B2B}" type="slidenum">
              <a:rPr lang="uk-UA" kern="0" smtClean="0">
                <a:solidFill>
                  <a:prstClr val="black">
                    <a:tint val="75000"/>
                  </a:prstClr>
                </a:solidFill>
              </a:rPr>
              <a:pPr defTabSz="914400"/>
              <a:t>‹№›</a:t>
            </a:fld>
            <a:endParaRPr lang="uk-UA" kern="0">
              <a:solidFill>
                <a:prstClr val="black">
                  <a:tint val="75000"/>
                </a:prstClr>
              </a:solidFill>
            </a:endParaRPr>
          </a:p>
        </p:txBody>
      </p:sp>
    </p:spTree>
    <p:extLst>
      <p:ext uri="{BB962C8B-B14F-4D97-AF65-F5344CB8AC3E}">
        <p14:creationId xmlns:p14="http://schemas.microsoft.com/office/powerpoint/2010/main" val="184035871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txStyles>
    <p:titleStyle>
      <a:lvl1pPr>
        <a:defRPr>
          <a:latin typeface="+mj-lt"/>
          <a:ea typeface="+mj-ea"/>
          <a:cs typeface="+mj-cs"/>
        </a:defRPr>
      </a:lvl1pPr>
    </p:titleStyle>
    <p:bodyStyle>
      <a:lvl1pPr marL="0">
        <a:defRPr>
          <a:latin typeface="+mn-lt"/>
          <a:ea typeface="+mn-ea"/>
          <a:cs typeface="+mn-cs"/>
        </a:defRPr>
      </a:lvl1pPr>
      <a:lvl2pPr marL="256030">
        <a:defRPr>
          <a:latin typeface="+mn-lt"/>
          <a:ea typeface="+mn-ea"/>
          <a:cs typeface="+mn-cs"/>
        </a:defRPr>
      </a:lvl2pPr>
      <a:lvl3pPr marL="512060">
        <a:defRPr>
          <a:latin typeface="+mn-lt"/>
          <a:ea typeface="+mn-ea"/>
          <a:cs typeface="+mn-cs"/>
        </a:defRPr>
      </a:lvl3pPr>
      <a:lvl4pPr marL="768090">
        <a:defRPr>
          <a:latin typeface="+mn-lt"/>
          <a:ea typeface="+mn-ea"/>
          <a:cs typeface="+mn-cs"/>
        </a:defRPr>
      </a:lvl4pPr>
      <a:lvl5pPr marL="1024120">
        <a:defRPr>
          <a:latin typeface="+mn-lt"/>
          <a:ea typeface="+mn-ea"/>
          <a:cs typeface="+mn-cs"/>
        </a:defRPr>
      </a:lvl5pPr>
      <a:lvl6pPr marL="1280150">
        <a:defRPr>
          <a:latin typeface="+mn-lt"/>
          <a:ea typeface="+mn-ea"/>
          <a:cs typeface="+mn-cs"/>
        </a:defRPr>
      </a:lvl6pPr>
      <a:lvl7pPr marL="1536180">
        <a:defRPr>
          <a:latin typeface="+mn-lt"/>
          <a:ea typeface="+mn-ea"/>
          <a:cs typeface="+mn-cs"/>
        </a:defRPr>
      </a:lvl7pPr>
      <a:lvl8pPr marL="1792209">
        <a:defRPr>
          <a:latin typeface="+mn-lt"/>
          <a:ea typeface="+mn-ea"/>
          <a:cs typeface="+mn-cs"/>
        </a:defRPr>
      </a:lvl8pPr>
      <a:lvl9pPr marL="2048240">
        <a:defRPr>
          <a:latin typeface="+mn-lt"/>
          <a:ea typeface="+mn-ea"/>
          <a:cs typeface="+mn-cs"/>
        </a:defRPr>
      </a:lvl9pPr>
    </p:bodyStyle>
    <p:otherStyle>
      <a:lvl1pPr marL="0">
        <a:defRPr>
          <a:latin typeface="+mn-lt"/>
          <a:ea typeface="+mn-ea"/>
          <a:cs typeface="+mn-cs"/>
        </a:defRPr>
      </a:lvl1pPr>
      <a:lvl2pPr marL="256030">
        <a:defRPr>
          <a:latin typeface="+mn-lt"/>
          <a:ea typeface="+mn-ea"/>
          <a:cs typeface="+mn-cs"/>
        </a:defRPr>
      </a:lvl2pPr>
      <a:lvl3pPr marL="512060">
        <a:defRPr>
          <a:latin typeface="+mn-lt"/>
          <a:ea typeface="+mn-ea"/>
          <a:cs typeface="+mn-cs"/>
        </a:defRPr>
      </a:lvl3pPr>
      <a:lvl4pPr marL="768090">
        <a:defRPr>
          <a:latin typeface="+mn-lt"/>
          <a:ea typeface="+mn-ea"/>
          <a:cs typeface="+mn-cs"/>
        </a:defRPr>
      </a:lvl4pPr>
      <a:lvl5pPr marL="1024120">
        <a:defRPr>
          <a:latin typeface="+mn-lt"/>
          <a:ea typeface="+mn-ea"/>
          <a:cs typeface="+mn-cs"/>
        </a:defRPr>
      </a:lvl5pPr>
      <a:lvl6pPr marL="1280150">
        <a:defRPr>
          <a:latin typeface="+mn-lt"/>
          <a:ea typeface="+mn-ea"/>
          <a:cs typeface="+mn-cs"/>
        </a:defRPr>
      </a:lvl6pPr>
      <a:lvl7pPr marL="1536180">
        <a:defRPr>
          <a:latin typeface="+mn-lt"/>
          <a:ea typeface="+mn-ea"/>
          <a:cs typeface="+mn-cs"/>
        </a:defRPr>
      </a:lvl7pPr>
      <a:lvl8pPr marL="1792209">
        <a:defRPr>
          <a:latin typeface="+mn-lt"/>
          <a:ea typeface="+mn-ea"/>
          <a:cs typeface="+mn-cs"/>
        </a:defRPr>
      </a:lvl8pPr>
      <a:lvl9pPr marL="204824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3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hyperlink" Target="https://zakon2.rada.gov.ua/laws/show/602-15" TargetMode="External"/><Relationship Id="rId13" Type="http://schemas.openxmlformats.org/officeDocument/2006/relationships/hyperlink" Target="https://zakon2.rada.gov.ua/laws/show/806/2014" TargetMode="External"/><Relationship Id="rId3" Type="http://schemas.openxmlformats.org/officeDocument/2006/relationships/hyperlink" Target="https://zakon.rada.gov.ua/laws/show/1322-2023-%D0%BF#Text" TargetMode="External"/><Relationship Id="rId7" Type="http://schemas.openxmlformats.org/officeDocument/2006/relationships/hyperlink" Target="https://zakon.rada.gov.ua/laws/show/2235-14" TargetMode="External"/><Relationship Id="rId12" Type="http://schemas.openxmlformats.org/officeDocument/2006/relationships/hyperlink" Target="https://zakon.rada.gov.ua/laws/show/871/2014" TargetMode="External"/><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hyperlink" Target="https://drive.google.com/file/d/1B-dJsxlljilNxfuy3jjq5n4ZVPeo4gZ8/view?usp=sharing" TargetMode="External"/><Relationship Id="rId11" Type="http://schemas.openxmlformats.org/officeDocument/2006/relationships/hyperlink" Target="https://zakon.rada.gov.ua/laws/show/872/2014" TargetMode="External"/><Relationship Id="rId5" Type="http://schemas.openxmlformats.org/officeDocument/2006/relationships/hyperlink" Target="https://drive.google.com/file/d/1HvuZxzpuZyaiyJJxE_88rbZDT8J8RbdP/view?usp=sharing" TargetMode="External"/><Relationship Id="rId10" Type="http://schemas.openxmlformats.org/officeDocument/2006/relationships/hyperlink" Target="https://zakon.rada.gov.ua/laws/show/315-19" TargetMode="External"/><Relationship Id="rId4" Type="http://schemas.openxmlformats.org/officeDocument/2006/relationships/hyperlink" Target="https://zakon.rada.gov.ua/laws/show/2834-20#Text" TargetMode="External"/><Relationship Id="rId9" Type="http://schemas.openxmlformats.org/officeDocument/2006/relationships/hyperlink" Target="https://zakon.rada.gov.ua/laws/show/376-16" TargetMode="External"/><Relationship Id="rId14" Type="http://schemas.openxmlformats.org/officeDocument/2006/relationships/hyperlink" Target="https://zakon.rada.gov.ua/laws/show/69/2015"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drive.google.com/file/d/1B-dJsxlljilNxfuy3jjq5n4ZVPeo4gZ8/view" TargetMode="External"/><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5.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0.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jp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jpeg"/><Relationship Id="rId4" Type="http://schemas.openxmlformats.org/officeDocument/2006/relationships/image" Target="../media/image66.jpeg"/></Relationships>
</file>

<file path=ppt/slides/_rels/slide3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jpg"/><Relationship Id="rId4" Type="http://schemas.openxmlformats.org/officeDocument/2006/relationships/image" Target="../media/image70.jpg"/></Relationships>
</file>

<file path=ppt/slides/_rels/slide3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jpeg"/></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g"/></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image" Target="../media/image85.png"/></Relationships>
</file>

<file path=ppt/slides/_rels/slide3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4.xml"/><Relationship Id="rId5" Type="http://schemas.openxmlformats.org/officeDocument/2006/relationships/image" Target="../media/image91.png"/><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hyperlink" Target="https://abetka.dsns.gov.ua/" TargetMode="External"/><Relationship Id="rId7" Type="http://schemas.openxmlformats.org/officeDocument/2006/relationships/image" Target="../media/image15.gif"/><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4.gif"/><Relationship Id="rId5" Type="http://schemas.openxmlformats.org/officeDocument/2006/relationships/hyperlink" Target="https://mon.gov.ua/storage/app/media/civilniy-zahist/2022/03.02/My.hotovi.Pro.ditey.03.02.pdf" TargetMode="External"/><Relationship Id="rId4" Type="http://schemas.openxmlformats.org/officeDocument/2006/relationships/hyperlink" Target="https://mon.gov.ua/storage/app/media/civilniy-zahist/2022/03.02/Broshura-U.razi.nadzvychaynoyi.sytuatsiyi.abo.03.02.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67408" y="116632"/>
            <a:ext cx="10585176" cy="2088232"/>
          </a:xfrm>
        </p:spPr>
        <p:txBody>
          <a:bodyPr>
            <a:normAutofit/>
          </a:bodyPr>
          <a:lstStyle/>
          <a:p>
            <a:r>
              <a:rPr lang="ru-RU" b="1" dirty="0" err="1">
                <a:solidFill>
                  <a:srgbClr val="2610F8"/>
                </a:solidFill>
                <a:latin typeface="Times New Roman" panose="02020603050405020304" pitchFamily="18" charset="0"/>
                <a:cs typeface="Times New Roman" panose="02020603050405020304" pitchFamily="18" charset="0"/>
              </a:rPr>
              <a:t>Цінності</a:t>
            </a:r>
            <a:r>
              <a:rPr lang="ru-RU" b="1" dirty="0">
                <a:solidFill>
                  <a:srgbClr val="2610F8"/>
                </a:solidFill>
                <a:latin typeface="Times New Roman" panose="02020603050405020304" pitchFamily="18" charset="0"/>
                <a:cs typeface="Times New Roman" panose="02020603050405020304" pitchFamily="18" charset="0"/>
              </a:rPr>
              <a:t> та </a:t>
            </a:r>
            <a:r>
              <a:rPr lang="ru-RU" b="1" dirty="0" err="1">
                <a:solidFill>
                  <a:srgbClr val="2610F8"/>
                </a:solidFill>
                <a:latin typeface="Times New Roman" panose="02020603050405020304" pitchFamily="18" charset="0"/>
                <a:cs typeface="Times New Roman" panose="02020603050405020304" pitchFamily="18" charset="0"/>
              </a:rPr>
              <a:t>пріоритети</a:t>
            </a:r>
            <a:r>
              <a:rPr lang="ru-RU" b="1" dirty="0">
                <a:solidFill>
                  <a:srgbClr val="2610F8"/>
                </a:solidFill>
                <a:latin typeface="Times New Roman" panose="02020603050405020304" pitchFamily="18" charset="0"/>
                <a:cs typeface="Times New Roman" panose="02020603050405020304" pitchFamily="18" charset="0"/>
              </a:rPr>
              <a:t> </a:t>
            </a:r>
            <a:r>
              <a:rPr lang="ru-RU" b="1" dirty="0" err="1">
                <a:solidFill>
                  <a:srgbClr val="2610F8"/>
                </a:solidFill>
                <a:latin typeface="Times New Roman" panose="02020603050405020304" pitchFamily="18" charset="0"/>
                <a:cs typeface="Times New Roman" panose="02020603050405020304" pitchFamily="18" charset="0"/>
              </a:rPr>
              <a:t>виховної</a:t>
            </a:r>
            <a:r>
              <a:rPr lang="ru-RU" b="1" dirty="0">
                <a:solidFill>
                  <a:srgbClr val="2610F8"/>
                </a:solidFill>
                <a:latin typeface="Times New Roman" panose="02020603050405020304" pitchFamily="18" charset="0"/>
                <a:cs typeface="Times New Roman" panose="02020603050405020304" pitchFamily="18" charset="0"/>
              </a:rPr>
              <a:t> </a:t>
            </a:r>
            <a:r>
              <a:rPr lang="ru-RU" b="1" dirty="0" err="1">
                <a:solidFill>
                  <a:srgbClr val="2610F8"/>
                </a:solidFill>
                <a:latin typeface="Times New Roman" panose="02020603050405020304" pitchFamily="18" charset="0"/>
                <a:cs typeface="Times New Roman" panose="02020603050405020304" pitchFamily="18" charset="0"/>
              </a:rPr>
              <a:t>роботи</a:t>
            </a:r>
            <a:r>
              <a:rPr lang="ru-RU" b="1" dirty="0">
                <a:solidFill>
                  <a:srgbClr val="2610F8"/>
                </a:solidFill>
                <a:latin typeface="Times New Roman" panose="02020603050405020304" pitchFamily="18" charset="0"/>
                <a:cs typeface="Times New Roman" panose="02020603050405020304" pitchFamily="18" charset="0"/>
              </a:rPr>
              <a:t> в </a:t>
            </a:r>
            <a:r>
              <a:rPr lang="ru-RU" b="1" dirty="0" err="1">
                <a:solidFill>
                  <a:srgbClr val="2610F8"/>
                </a:solidFill>
                <a:latin typeface="Times New Roman" panose="02020603050405020304" pitchFamily="18" charset="0"/>
                <a:cs typeface="Times New Roman" panose="02020603050405020304" pitchFamily="18" charset="0"/>
              </a:rPr>
              <a:t>умовах</a:t>
            </a:r>
            <a:r>
              <a:rPr lang="ru-RU" b="1" dirty="0">
                <a:solidFill>
                  <a:srgbClr val="2610F8"/>
                </a:solidFill>
                <a:latin typeface="Times New Roman" panose="02020603050405020304" pitchFamily="18" charset="0"/>
                <a:cs typeface="Times New Roman" panose="02020603050405020304" pitchFamily="18" charset="0"/>
              </a:rPr>
              <a:t> </a:t>
            </a:r>
            <a:r>
              <a:rPr lang="ru-RU" b="1" dirty="0" err="1">
                <a:solidFill>
                  <a:srgbClr val="2610F8"/>
                </a:solidFill>
                <a:latin typeface="Times New Roman" panose="02020603050405020304" pitchFamily="18" charset="0"/>
                <a:cs typeface="Times New Roman" panose="02020603050405020304" pitchFamily="18" charset="0"/>
              </a:rPr>
              <a:t>воєнного</a:t>
            </a:r>
            <a:r>
              <a:rPr lang="ru-RU" b="1" dirty="0">
                <a:solidFill>
                  <a:srgbClr val="2610F8"/>
                </a:solidFill>
                <a:latin typeface="Times New Roman" panose="02020603050405020304" pitchFamily="18" charset="0"/>
                <a:cs typeface="Times New Roman" panose="02020603050405020304" pitchFamily="18" charset="0"/>
              </a:rPr>
              <a:t> стану</a:t>
            </a:r>
          </a:p>
        </p:txBody>
      </p:sp>
      <p:sp>
        <p:nvSpPr>
          <p:cNvPr id="3" name="Подзаголовок 2"/>
          <p:cNvSpPr>
            <a:spLocks noGrp="1"/>
          </p:cNvSpPr>
          <p:nvPr>
            <p:ph type="subTitle" idx="1"/>
          </p:nvPr>
        </p:nvSpPr>
        <p:spPr>
          <a:xfrm>
            <a:off x="6672064" y="4221088"/>
            <a:ext cx="4958642" cy="2376264"/>
          </a:xfrm>
        </p:spPr>
        <p:txBody>
          <a:bodyPr>
            <a:noAutofit/>
          </a:bodyPr>
          <a:lstStyle/>
          <a:p>
            <a:pPr algn="r"/>
            <a:endParaRPr lang="uk-UA" sz="2000" b="1" dirty="0">
              <a:solidFill>
                <a:srgbClr val="2610F8"/>
              </a:solidFill>
              <a:latin typeface="Times New Roman" panose="02020603050405020304" pitchFamily="18" charset="0"/>
              <a:cs typeface="Times New Roman" panose="02020603050405020304" pitchFamily="18" charset="0"/>
            </a:endParaRPr>
          </a:p>
          <a:p>
            <a:pPr algn="r"/>
            <a:r>
              <a:rPr lang="uk-UA" sz="2000" b="1" dirty="0">
                <a:solidFill>
                  <a:srgbClr val="2610F8"/>
                </a:solidFill>
                <a:latin typeface="Times New Roman" panose="02020603050405020304" pitchFamily="18" charset="0"/>
                <a:cs typeface="Times New Roman" panose="02020603050405020304" pitchFamily="18" charset="0"/>
              </a:rPr>
              <a:t>Оксана ПАРАСКУН, </a:t>
            </a:r>
          </a:p>
          <a:p>
            <a:pPr algn="r"/>
            <a:r>
              <a:rPr lang="uk-UA" sz="2000" b="1" dirty="0">
                <a:solidFill>
                  <a:srgbClr val="2610F8"/>
                </a:solidFill>
                <a:latin typeface="Times New Roman" panose="02020603050405020304" pitchFamily="18" charset="0"/>
                <a:cs typeface="Times New Roman" panose="02020603050405020304" pitchFamily="18" charset="0"/>
              </a:rPr>
              <a:t>заступник директора </a:t>
            </a:r>
          </a:p>
          <a:p>
            <a:pPr algn="r"/>
            <a:r>
              <a:rPr lang="uk-UA" sz="2000" b="1" dirty="0">
                <a:solidFill>
                  <a:srgbClr val="2610F8"/>
                </a:solidFill>
                <a:latin typeface="Times New Roman" panose="02020603050405020304" pitchFamily="18" charset="0"/>
                <a:cs typeface="Times New Roman" panose="02020603050405020304" pitchFamily="18" charset="0"/>
              </a:rPr>
              <a:t>з </a:t>
            </a:r>
            <a:r>
              <a:rPr lang="uk-UA" sz="2000" b="1" dirty="0" err="1">
                <a:solidFill>
                  <a:srgbClr val="2610F8"/>
                </a:solidFill>
                <a:latin typeface="Times New Roman" panose="02020603050405020304" pitchFamily="18" charset="0"/>
                <a:cs typeface="Times New Roman" panose="02020603050405020304" pitchFamily="18" charset="0"/>
              </a:rPr>
              <a:t>навчально</a:t>
            </a:r>
            <a:r>
              <a:rPr lang="uk-UA" sz="2000" b="1" dirty="0">
                <a:solidFill>
                  <a:srgbClr val="2610F8"/>
                </a:solidFill>
                <a:latin typeface="Times New Roman" panose="02020603050405020304" pitchFamily="18" charset="0"/>
                <a:cs typeface="Times New Roman" panose="02020603050405020304" pitchFamily="18" charset="0"/>
              </a:rPr>
              <a:t> – виховної роботи</a:t>
            </a:r>
          </a:p>
          <a:p>
            <a:pPr algn="r"/>
            <a:r>
              <a:rPr lang="uk-UA" sz="2000" b="1" dirty="0" err="1">
                <a:solidFill>
                  <a:srgbClr val="2610F8"/>
                </a:solidFill>
                <a:latin typeface="Times New Roman" panose="02020603050405020304" pitchFamily="18" charset="0"/>
                <a:cs typeface="Times New Roman" panose="02020603050405020304" pitchFamily="18" charset="0"/>
              </a:rPr>
              <a:t>Кочубіївської</a:t>
            </a:r>
            <a:r>
              <a:rPr lang="uk-UA" sz="2000" b="1" dirty="0">
                <a:solidFill>
                  <a:srgbClr val="2610F8"/>
                </a:solidFill>
                <a:latin typeface="Times New Roman" panose="02020603050405020304" pitchFamily="18" charset="0"/>
                <a:cs typeface="Times New Roman" panose="02020603050405020304" pitchFamily="18" charset="0"/>
              </a:rPr>
              <a:t> гімназії</a:t>
            </a:r>
          </a:p>
          <a:p>
            <a:pPr algn="r"/>
            <a:r>
              <a:rPr lang="uk-UA" sz="2000" b="1" dirty="0">
                <a:solidFill>
                  <a:srgbClr val="2610F8"/>
                </a:solidFill>
                <a:latin typeface="Times New Roman" panose="02020603050405020304" pitchFamily="18" charset="0"/>
                <a:cs typeface="Times New Roman" panose="02020603050405020304" pitchFamily="18" charset="0"/>
              </a:rPr>
              <a:t> </a:t>
            </a:r>
            <a:endParaRPr lang="ru-RU" sz="2000" b="1" dirty="0">
              <a:solidFill>
                <a:srgbClr val="2610F8"/>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294" y="1891747"/>
            <a:ext cx="6480827" cy="46586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b="60547"/>
          <a:stretch/>
        </p:blipFill>
        <p:spPr bwMode="auto">
          <a:xfrm>
            <a:off x="6897937" y="2086322"/>
            <a:ext cx="4084866"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7485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83" y="63477"/>
            <a:ext cx="11883433" cy="6684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2" name="Прямоугольник 1"/>
          <p:cNvSpPr/>
          <p:nvPr/>
        </p:nvSpPr>
        <p:spPr>
          <a:xfrm>
            <a:off x="1127448" y="582068"/>
            <a:ext cx="9793088" cy="5632311"/>
          </a:xfrm>
          <a:prstGeom prst="rect">
            <a:avLst/>
          </a:prstGeom>
        </p:spPr>
        <p:txBody>
          <a:bodyPr wrap="square">
            <a:spAutoFit/>
          </a:bodyPr>
          <a:lstStyle/>
          <a:p>
            <a:pPr algn="ctr"/>
            <a:r>
              <a:rPr lang="ru-RU" sz="3600" b="1" cap="small" dirty="0">
                <a:solidFill>
                  <a:srgbClr val="2610F8"/>
                </a:solidFill>
                <a:latin typeface="Times New Roman" panose="02020603050405020304" pitchFamily="18" charset="0"/>
                <a:ea typeface="+mj-ea"/>
                <a:cs typeface="Times New Roman" panose="02020603050405020304" pitchFamily="18" charset="0"/>
              </a:rPr>
              <a:t>Психолого-</a:t>
            </a:r>
            <a:r>
              <a:rPr lang="ru-RU" sz="3600" b="1" cap="small" dirty="0" err="1">
                <a:solidFill>
                  <a:srgbClr val="2610F8"/>
                </a:solidFill>
                <a:latin typeface="Times New Roman" panose="02020603050405020304" pitchFamily="18" charset="0"/>
                <a:ea typeface="+mj-ea"/>
                <a:cs typeface="Times New Roman" panose="02020603050405020304" pitchFamily="18" charset="0"/>
              </a:rPr>
              <a:t>педагогічна</a:t>
            </a:r>
            <a:r>
              <a:rPr lang="ru-RU" sz="3600" b="1" cap="small" dirty="0">
                <a:solidFill>
                  <a:srgbClr val="2610F8"/>
                </a:solidFill>
                <a:latin typeface="Times New Roman" panose="02020603050405020304" pitchFamily="18" charset="0"/>
                <a:ea typeface="+mj-ea"/>
                <a:cs typeface="Times New Roman" panose="02020603050405020304" pitchFamily="18" charset="0"/>
              </a:rPr>
              <a:t> </a:t>
            </a:r>
            <a:r>
              <a:rPr lang="ru-RU" sz="3600" b="1" cap="small" dirty="0" err="1">
                <a:solidFill>
                  <a:srgbClr val="2610F8"/>
                </a:solidFill>
                <a:latin typeface="Times New Roman" panose="02020603050405020304" pitchFamily="18" charset="0"/>
                <a:ea typeface="+mj-ea"/>
                <a:cs typeface="Times New Roman" panose="02020603050405020304" pitchFamily="18" charset="0"/>
              </a:rPr>
              <a:t>підтримка</a:t>
            </a:r>
            <a:r>
              <a:rPr lang="ru-RU" sz="3600" b="1" cap="small" dirty="0">
                <a:solidFill>
                  <a:srgbClr val="2610F8"/>
                </a:solidFill>
                <a:latin typeface="Times New Roman" panose="02020603050405020304" pitchFamily="18" charset="0"/>
                <a:ea typeface="+mj-ea"/>
                <a:cs typeface="Times New Roman" panose="02020603050405020304" pitchFamily="18" charset="0"/>
              </a:rPr>
              <a:t> та </a:t>
            </a:r>
            <a:r>
              <a:rPr lang="ru-RU" sz="3600" b="1" cap="small" dirty="0" err="1">
                <a:solidFill>
                  <a:srgbClr val="2610F8"/>
                </a:solidFill>
                <a:latin typeface="Times New Roman" panose="02020603050405020304" pitchFamily="18" charset="0"/>
                <a:ea typeface="+mj-ea"/>
                <a:cs typeface="Times New Roman" panose="02020603050405020304" pitchFamily="18" charset="0"/>
              </a:rPr>
              <a:t>допомога</a:t>
            </a:r>
            <a:r>
              <a:rPr lang="ru-RU" sz="3600" b="1" cap="small" dirty="0">
                <a:solidFill>
                  <a:srgbClr val="2610F8"/>
                </a:solidFill>
                <a:latin typeface="Times New Roman" panose="02020603050405020304" pitchFamily="18" charset="0"/>
                <a:ea typeface="+mj-ea"/>
                <a:cs typeface="Times New Roman" panose="02020603050405020304" pitchFamily="18" charset="0"/>
              </a:rPr>
              <a:t> </a:t>
            </a:r>
          </a:p>
          <a:p>
            <a:r>
              <a:rPr lang="uk-UA" sz="2400" dirty="0">
                <a:latin typeface="Times New Roman" panose="02020603050405020304" pitchFamily="18" charset="0"/>
                <a:cs typeface="Times New Roman" panose="02020603050405020304" pitchFamily="18" charset="0"/>
              </a:rPr>
              <a:t>На  необхідність  психологічної  підтримки  дітей  наголошується  в  </a:t>
            </a:r>
            <a:r>
              <a:rPr lang="uk-UA" sz="2400" b="1" dirty="0">
                <a:latin typeface="Times New Roman" panose="02020603050405020304" pitchFamily="18" charset="0"/>
                <a:cs typeface="Times New Roman" panose="02020603050405020304" pitchFamily="18" charset="0"/>
              </a:rPr>
              <a:t>листі Міністерства  освіти  і  науки  України  </a:t>
            </a:r>
            <a:r>
              <a:rPr lang="ru-RU" sz="2400" b="1" dirty="0" err="1">
                <a:latin typeface="Times New Roman" panose="02020603050405020304" pitchFamily="18" charset="0"/>
                <a:cs typeface="Times New Roman" panose="02020603050405020304" pitchFamily="18" charset="0"/>
              </a:rPr>
              <a:t>від</a:t>
            </a:r>
            <a:r>
              <a:rPr lang="ru-RU" sz="2400" b="1" dirty="0">
                <a:latin typeface="Times New Roman" panose="02020603050405020304" pitchFamily="18" charset="0"/>
                <a:cs typeface="Times New Roman" panose="02020603050405020304" pitchFamily="18" charset="0"/>
              </a:rPr>
              <a:t> 23 </a:t>
            </a:r>
            <a:r>
              <a:rPr lang="ru-RU" sz="2400" b="1" dirty="0" err="1">
                <a:latin typeface="Times New Roman" panose="02020603050405020304" pitchFamily="18" charset="0"/>
                <a:cs typeface="Times New Roman" panose="02020603050405020304" pitchFamily="18" charset="0"/>
              </a:rPr>
              <a:t>серпня</a:t>
            </a:r>
            <a:r>
              <a:rPr lang="ru-RU" sz="2400" b="1" dirty="0">
                <a:latin typeface="Times New Roman" panose="02020603050405020304" pitchFamily="18" charset="0"/>
                <a:cs typeface="Times New Roman" panose="02020603050405020304" pitchFamily="18" charset="0"/>
              </a:rPr>
              <a:t> 2024 р. № 1/15281-24 «Про </a:t>
            </a:r>
            <a:r>
              <a:rPr lang="ru-RU" sz="2400" b="1" dirty="0" err="1">
                <a:latin typeface="Times New Roman" panose="02020603050405020304" pitchFamily="18" charset="0"/>
                <a:cs typeface="Times New Roman" panose="02020603050405020304" pitchFamily="18" charset="0"/>
              </a:rPr>
              <a:t>організацію</a:t>
            </a:r>
            <a:r>
              <a:rPr lang="ru-RU" sz="2400" b="1" dirty="0">
                <a:latin typeface="Times New Roman" panose="02020603050405020304" pitchFamily="18" charset="0"/>
                <a:cs typeface="Times New Roman" panose="02020603050405020304" pitchFamily="18" charset="0"/>
              </a:rPr>
              <a:t> 2024/2025 </a:t>
            </a:r>
            <a:r>
              <a:rPr lang="ru-RU" sz="2400" b="1" dirty="0" err="1">
                <a:latin typeface="Times New Roman" panose="02020603050405020304" pitchFamily="18" charset="0"/>
                <a:cs typeface="Times New Roman" panose="02020603050405020304" pitchFamily="18" charset="0"/>
              </a:rPr>
              <a:t>навчального</a:t>
            </a:r>
            <a:r>
              <a:rPr lang="ru-RU" sz="2400" b="1" dirty="0">
                <a:latin typeface="Times New Roman" panose="02020603050405020304" pitchFamily="18" charset="0"/>
                <a:cs typeface="Times New Roman" panose="02020603050405020304" pitchFamily="18" charset="0"/>
              </a:rPr>
              <a:t> року в закладах </a:t>
            </a:r>
            <a:r>
              <a:rPr lang="ru-RU" sz="2400" b="1" dirty="0" err="1">
                <a:latin typeface="Times New Roman" panose="02020603050405020304" pitchFamily="18" charset="0"/>
                <a:cs typeface="Times New Roman" panose="02020603050405020304" pitchFamily="18" charset="0"/>
              </a:rPr>
              <a:t>загальної</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середньої</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освіти</a:t>
            </a:r>
            <a:r>
              <a:rPr lang="ru-RU" sz="2400" b="1" dirty="0">
                <a:latin typeface="Times New Roman" panose="02020603050405020304" pitchFamily="18" charset="0"/>
                <a:cs typeface="Times New Roman" panose="02020603050405020304" pitchFamily="18" charset="0"/>
              </a:rPr>
              <a:t>».</a:t>
            </a:r>
            <a:endParaRPr lang="uk-UA" sz="2400" b="1" dirty="0">
              <a:latin typeface="Times New Roman" panose="02020603050405020304" pitchFamily="18" charset="0"/>
              <a:cs typeface="Times New Roman" panose="02020603050405020304" pitchFamily="18" charset="0"/>
            </a:endParaRPr>
          </a:p>
          <a:p>
            <a:r>
              <a:rPr lang="uk-UA" sz="2400" b="1" dirty="0">
                <a:solidFill>
                  <a:srgbClr val="2610F8"/>
                </a:solidFill>
                <a:latin typeface="Times New Roman" panose="02020603050405020304" pitchFamily="18" charset="0"/>
                <a:cs typeface="Times New Roman" panose="02020603050405020304" pitchFamily="18" charset="0"/>
              </a:rPr>
              <a:t>Міністерство освіти і науки рекомендує для роботи:  </a:t>
            </a:r>
          </a:p>
          <a:p>
            <a:pPr>
              <a:buFont typeface="Wingdings" panose="05000000000000000000" pitchFamily="2" charset="2"/>
              <a:buChar char="v"/>
            </a:pPr>
            <a:r>
              <a:rPr lang="uk-UA" sz="2400" dirty="0">
                <a:latin typeface="Times New Roman" pitchFamily="18" charset="0"/>
                <a:cs typeface="Times New Roman" pitchFamily="18" charset="0"/>
              </a:rPr>
              <a:t>Про  забезпечення  психологічного  супроводу  учасників  освітнього </a:t>
            </a:r>
          </a:p>
          <a:p>
            <a:r>
              <a:rPr lang="uk-UA" sz="2400" dirty="0">
                <a:latin typeface="Times New Roman" pitchFamily="18" charset="0"/>
                <a:cs typeface="Times New Roman" pitchFamily="18" charset="0"/>
              </a:rPr>
              <a:t>процесу в умовах воєнного стану в Україні, </a:t>
            </a:r>
            <a:r>
              <a:rPr lang="uk-UA" sz="2400" b="1" dirty="0">
                <a:latin typeface="Times New Roman" pitchFamily="18" charset="0"/>
                <a:cs typeface="Times New Roman" pitchFamily="18" charset="0"/>
              </a:rPr>
              <a:t>лист №1/3737-22 від 29.03.22 року;</a:t>
            </a:r>
          </a:p>
          <a:p>
            <a:pPr>
              <a:buFont typeface="Wingdings" panose="05000000000000000000" pitchFamily="2" charset="2"/>
              <a:buChar char="v"/>
            </a:pPr>
            <a:r>
              <a:rPr lang="ru-RU" sz="2400" b="1" dirty="0">
                <a:latin typeface="Times New Roman" pitchFamily="18" charset="0"/>
                <a:cs typeface="Times New Roman" pitchFamily="18" charset="0"/>
              </a:rPr>
              <a:t>Лист МОН </a:t>
            </a:r>
            <a:r>
              <a:rPr lang="ru-RU" sz="2400" b="1" dirty="0" err="1">
                <a:latin typeface="Times New Roman" pitchFamily="18" charset="0"/>
                <a:cs typeface="Times New Roman" pitchFamily="18" charset="0"/>
              </a:rPr>
              <a:t>від</a:t>
            </a:r>
            <a:r>
              <a:rPr lang="ru-RU" sz="2400" b="1" dirty="0">
                <a:latin typeface="Times New Roman" pitchFamily="18" charset="0"/>
                <a:cs typeface="Times New Roman" pitchFamily="18" charset="0"/>
              </a:rPr>
              <a:t> 02.08.2022 № 1/8794-22 </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Щодо</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діяльності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психологічної</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служби</a:t>
            </a:r>
            <a:r>
              <a:rPr lang="ru-RU" sz="2400" dirty="0">
                <a:latin typeface="Times New Roman" pitchFamily="18" charset="0"/>
                <a:cs typeface="Times New Roman" pitchFamily="18" charset="0"/>
              </a:rPr>
              <a:t> у </a:t>
            </a:r>
            <a:r>
              <a:rPr lang="ru-RU" sz="2400" dirty="0" err="1">
                <a:latin typeface="Times New Roman" pitchFamily="18" charset="0"/>
                <a:cs typeface="Times New Roman" pitchFamily="18" charset="0"/>
              </a:rPr>
              <a:t>системі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освіти</a:t>
            </a:r>
            <a:r>
              <a:rPr lang="ru-RU" sz="2400" dirty="0">
                <a:latin typeface="Times New Roman" pitchFamily="18" charset="0"/>
                <a:cs typeface="Times New Roman" pitchFamily="18" charset="0"/>
              </a:rPr>
              <a:t> у 2022/2023 </a:t>
            </a:r>
            <a:r>
              <a:rPr lang="ru-RU" sz="2400" dirty="0" err="1">
                <a:latin typeface="Times New Roman" pitchFamily="18" charset="0"/>
                <a:cs typeface="Times New Roman" pitchFamily="18" charset="0"/>
              </a:rPr>
              <a:t>навчальному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році</a:t>
            </a:r>
            <a:r>
              <a:rPr lang="ru-RU" sz="2400" dirty="0">
                <a:latin typeface="Times New Roman" pitchFamily="18" charset="0"/>
                <a:cs typeface="Times New Roman" pitchFamily="18" charset="0"/>
              </a:rPr>
              <a:t>” </a:t>
            </a:r>
          </a:p>
          <a:p>
            <a:pPr>
              <a:buFont typeface="Wingdings" panose="05000000000000000000" pitchFamily="2" charset="2"/>
              <a:buChar char="v"/>
            </a:pPr>
            <a:r>
              <a:rPr lang="uk-UA" sz="2400" dirty="0">
                <a:latin typeface="Times New Roman" pitchFamily="18" charset="0"/>
                <a:cs typeface="Times New Roman" pitchFamily="18" charset="0"/>
              </a:rPr>
              <a:t>Методичні рекомендації «Перша психологічна допомога. Алгоритм дій», </a:t>
            </a:r>
            <a:r>
              <a:rPr lang="uk-UA" sz="2400" b="1" dirty="0">
                <a:latin typeface="Times New Roman" pitchFamily="18" charset="0"/>
                <a:cs typeface="Times New Roman" pitchFamily="18" charset="0"/>
              </a:rPr>
              <a:t>лист №1/3872-22 від 04.04.2022 року.</a:t>
            </a:r>
            <a:r>
              <a:rPr lang="uk-UA" sz="2400" dirty="0">
                <a:latin typeface="Times New Roman" pitchFamily="18" charset="0"/>
                <a:cs typeface="Times New Roman" pitchFamily="18" charset="0"/>
              </a:rPr>
              <a:t> </a:t>
            </a:r>
          </a:p>
        </p:txBody>
      </p:sp>
      <p:pic>
        <p:nvPicPr>
          <p:cNvPr id="5" name="Picture 2" descr="http://qrcoder.ru/code/?https%3A%2F%2Fyoutu.be%2FkHiRJ-j4Nck&amp;4&am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2361" y="4149080"/>
            <a:ext cx="1471340" cy="1961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691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699" y="121232"/>
            <a:ext cx="11912601" cy="670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4" name="Прямоугольник 3"/>
          <p:cNvSpPr/>
          <p:nvPr/>
        </p:nvSpPr>
        <p:spPr>
          <a:xfrm>
            <a:off x="911424" y="582068"/>
            <a:ext cx="10729192" cy="5309146"/>
          </a:xfrm>
          <a:prstGeom prst="rect">
            <a:avLst/>
          </a:prstGeom>
        </p:spPr>
        <p:txBody>
          <a:bodyPr wrap="square">
            <a:spAutoFit/>
          </a:bodyPr>
          <a:lstStyle/>
          <a:p>
            <a:pPr algn="ctr" defTabSz="914400">
              <a:spcBef>
                <a:spcPts val="600"/>
              </a:spcBef>
              <a:buClr>
                <a:srgbClr val="FE8637"/>
              </a:buClr>
              <a:buSzPct val="70000"/>
            </a:pPr>
            <a:r>
              <a:rPr lang="ru-RU" sz="3600" b="1" cap="small" dirty="0">
                <a:solidFill>
                  <a:srgbClr val="2610F8"/>
                </a:solidFill>
                <a:latin typeface="Times New Roman" panose="02020603050405020304" pitchFamily="18" charset="0"/>
                <a:ea typeface="+mj-ea"/>
                <a:cs typeface="Times New Roman" panose="02020603050405020304" pitchFamily="18" charset="0"/>
              </a:rPr>
              <a:t>Підтримка </a:t>
            </a:r>
            <a:r>
              <a:rPr lang="ru-RU" sz="3600" b="1" cap="small" dirty="0" err="1">
                <a:solidFill>
                  <a:srgbClr val="2610F8"/>
                </a:solidFill>
                <a:latin typeface="Times New Roman" panose="02020603050405020304" pitchFamily="18" charset="0"/>
                <a:ea typeface="+mj-ea"/>
                <a:cs typeface="Times New Roman" panose="02020603050405020304" pitchFamily="18" charset="0"/>
              </a:rPr>
              <a:t>тимчасово</a:t>
            </a:r>
            <a:r>
              <a:rPr lang="ru-RU" sz="3600" b="1" cap="small" dirty="0">
                <a:solidFill>
                  <a:srgbClr val="2610F8"/>
                </a:solidFill>
                <a:latin typeface="Times New Roman" panose="02020603050405020304" pitchFamily="18" charset="0"/>
                <a:ea typeface="+mj-ea"/>
                <a:cs typeface="Times New Roman" panose="02020603050405020304" pitchFamily="18" charset="0"/>
              </a:rPr>
              <a:t> </a:t>
            </a:r>
          </a:p>
          <a:p>
            <a:pPr algn="ctr" defTabSz="914400">
              <a:spcBef>
                <a:spcPts val="600"/>
              </a:spcBef>
              <a:buClr>
                <a:srgbClr val="FE8637"/>
              </a:buClr>
              <a:buSzPct val="70000"/>
            </a:pPr>
            <a:r>
              <a:rPr lang="ru-RU" sz="3600" b="1" cap="small" dirty="0" err="1">
                <a:solidFill>
                  <a:srgbClr val="2610F8"/>
                </a:solidFill>
                <a:latin typeface="Times New Roman" panose="02020603050405020304" pitchFamily="18" charset="0"/>
                <a:ea typeface="+mj-ea"/>
                <a:cs typeface="Times New Roman" panose="02020603050405020304" pitchFamily="18" charset="0"/>
              </a:rPr>
              <a:t>внутрішньо</a:t>
            </a:r>
            <a:r>
              <a:rPr lang="ru-RU" sz="3600" b="1" cap="small" dirty="0">
                <a:solidFill>
                  <a:srgbClr val="2610F8"/>
                </a:solidFill>
                <a:latin typeface="Times New Roman" panose="02020603050405020304" pitchFamily="18" charset="0"/>
                <a:ea typeface="+mj-ea"/>
                <a:cs typeface="Times New Roman" panose="02020603050405020304" pitchFamily="18" charset="0"/>
              </a:rPr>
              <a:t> </a:t>
            </a:r>
            <a:r>
              <a:rPr lang="ru-RU" sz="3600" b="1" cap="small" dirty="0" err="1">
                <a:solidFill>
                  <a:srgbClr val="2610F8"/>
                </a:solidFill>
                <a:latin typeface="Times New Roman" panose="02020603050405020304" pitchFamily="18" charset="0"/>
                <a:ea typeface="+mj-ea"/>
                <a:cs typeface="Times New Roman" panose="02020603050405020304" pitchFamily="18" charset="0"/>
              </a:rPr>
              <a:t>переміщених</a:t>
            </a:r>
            <a:r>
              <a:rPr lang="ru-RU" sz="3600" b="1" cap="small" dirty="0">
                <a:solidFill>
                  <a:srgbClr val="2610F8"/>
                </a:solidFill>
                <a:latin typeface="Times New Roman" panose="02020603050405020304" pitchFamily="18" charset="0"/>
                <a:ea typeface="+mj-ea"/>
                <a:cs typeface="Times New Roman" panose="02020603050405020304" pitchFamily="18" charset="0"/>
              </a:rPr>
              <a:t> </a:t>
            </a:r>
            <a:r>
              <a:rPr lang="ru-RU" sz="3600" b="1" cap="small" dirty="0" err="1">
                <a:solidFill>
                  <a:srgbClr val="2610F8"/>
                </a:solidFill>
                <a:latin typeface="Times New Roman" panose="02020603050405020304" pitchFamily="18" charset="0"/>
                <a:ea typeface="+mj-ea"/>
                <a:cs typeface="Times New Roman" panose="02020603050405020304" pitchFamily="18" charset="0"/>
              </a:rPr>
              <a:t>осіб</a:t>
            </a:r>
            <a:endParaRPr lang="uk-UA" sz="3600" dirty="0">
              <a:solidFill>
                <a:srgbClr val="2610F8"/>
              </a:solidFill>
              <a:latin typeface="Times New Roman" panose="02020603050405020304" pitchFamily="18" charset="0"/>
              <a:cs typeface="Times New Roman" panose="02020603050405020304" pitchFamily="18" charset="0"/>
            </a:endParaRPr>
          </a:p>
          <a:p>
            <a:pPr defTabSz="914400">
              <a:spcBef>
                <a:spcPts val="600"/>
              </a:spcBef>
              <a:buClr>
                <a:srgbClr val="FE8637"/>
              </a:buClr>
              <a:buSzPct val="70000"/>
            </a:pPr>
            <a:r>
              <a:rPr lang="uk-UA" sz="2800" dirty="0">
                <a:solidFill>
                  <a:prstClr val="black"/>
                </a:solidFill>
                <a:latin typeface="Times New Roman" panose="02020603050405020304" pitchFamily="18" charset="0"/>
                <a:cs typeface="Times New Roman" panose="02020603050405020304" pitchFamily="18" charset="0"/>
              </a:rPr>
              <a:t>В листі</a:t>
            </a:r>
            <a:r>
              <a:rPr lang="uk-UA" sz="2800" b="1" dirty="0">
                <a:latin typeface="Times New Roman" panose="02020603050405020304" pitchFamily="18" charset="0"/>
                <a:cs typeface="Times New Roman" panose="02020603050405020304" pitchFamily="18" charset="0"/>
              </a:rPr>
              <a:t> Міністерства  освіти  і  науки  України  </a:t>
            </a:r>
            <a:r>
              <a:rPr lang="ru-RU" sz="2800" b="1" dirty="0" err="1">
                <a:latin typeface="Times New Roman" panose="02020603050405020304" pitchFamily="18" charset="0"/>
                <a:cs typeface="Times New Roman" panose="02020603050405020304" pitchFamily="18" charset="0"/>
              </a:rPr>
              <a:t>від</a:t>
            </a:r>
            <a:r>
              <a:rPr lang="ru-RU" sz="2800" b="1" dirty="0">
                <a:latin typeface="Times New Roman" panose="02020603050405020304" pitchFamily="18" charset="0"/>
                <a:cs typeface="Times New Roman" panose="02020603050405020304" pitchFamily="18" charset="0"/>
              </a:rPr>
              <a:t> 23 </a:t>
            </a:r>
            <a:r>
              <a:rPr lang="ru-RU" sz="2800" b="1" dirty="0" err="1">
                <a:latin typeface="Times New Roman" panose="02020603050405020304" pitchFamily="18" charset="0"/>
                <a:cs typeface="Times New Roman" panose="02020603050405020304" pitchFamily="18" charset="0"/>
              </a:rPr>
              <a:t>серпня</a:t>
            </a:r>
            <a:r>
              <a:rPr lang="ru-RU" sz="2800" b="1" dirty="0">
                <a:latin typeface="Times New Roman" panose="02020603050405020304" pitchFamily="18" charset="0"/>
                <a:cs typeface="Times New Roman" panose="02020603050405020304" pitchFamily="18" charset="0"/>
              </a:rPr>
              <a:t> 2024 р. № 1/15281-24 «Про </a:t>
            </a:r>
            <a:r>
              <a:rPr lang="ru-RU" sz="2800" b="1" dirty="0" err="1">
                <a:latin typeface="Times New Roman" panose="02020603050405020304" pitchFamily="18" charset="0"/>
                <a:cs typeface="Times New Roman" panose="02020603050405020304" pitchFamily="18" charset="0"/>
              </a:rPr>
              <a:t>організацію</a:t>
            </a:r>
            <a:r>
              <a:rPr lang="ru-RU" sz="2800" b="1" dirty="0">
                <a:latin typeface="Times New Roman" panose="02020603050405020304" pitchFamily="18" charset="0"/>
                <a:cs typeface="Times New Roman" panose="02020603050405020304" pitchFamily="18" charset="0"/>
              </a:rPr>
              <a:t> 2024/2025 </a:t>
            </a:r>
            <a:r>
              <a:rPr lang="ru-RU" sz="2800" b="1" dirty="0" err="1">
                <a:latin typeface="Times New Roman" panose="02020603050405020304" pitchFamily="18" charset="0"/>
                <a:cs typeface="Times New Roman" panose="02020603050405020304" pitchFamily="18" charset="0"/>
              </a:rPr>
              <a:t>навчального</a:t>
            </a:r>
            <a:r>
              <a:rPr lang="ru-RU" sz="2800" b="1" dirty="0">
                <a:latin typeface="Times New Roman" panose="02020603050405020304" pitchFamily="18" charset="0"/>
                <a:cs typeface="Times New Roman" panose="02020603050405020304" pitchFamily="18" charset="0"/>
              </a:rPr>
              <a:t> року в закладах </a:t>
            </a:r>
            <a:r>
              <a:rPr lang="ru-RU" sz="2800" b="1" dirty="0" err="1">
                <a:latin typeface="Times New Roman" panose="02020603050405020304" pitchFamily="18" charset="0"/>
                <a:cs typeface="Times New Roman" panose="02020603050405020304" pitchFamily="18" charset="0"/>
              </a:rPr>
              <a:t>загальної</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середньої</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освіти</a:t>
            </a:r>
            <a:r>
              <a:rPr lang="ru-RU" sz="2800" b="1" dirty="0">
                <a:latin typeface="Times New Roman" panose="02020603050405020304" pitchFamily="18" charset="0"/>
                <a:cs typeface="Times New Roman" panose="02020603050405020304" pitchFamily="18" charset="0"/>
              </a:rPr>
              <a:t>» </a:t>
            </a:r>
            <a:r>
              <a:rPr lang="uk-UA" sz="2800" dirty="0">
                <a:solidFill>
                  <a:prstClr val="black"/>
                </a:solidFill>
                <a:latin typeface="Times New Roman" panose="02020603050405020304" pitchFamily="18" charset="0"/>
                <a:cs typeface="Times New Roman" panose="02020603050405020304" pitchFamily="18" charset="0"/>
              </a:rPr>
              <a:t>сказано, що у багатьох регіонах заклади освіти  відкрили  свої  двері  для тимчасово  переміщених  осіб. </a:t>
            </a:r>
          </a:p>
          <a:p>
            <a:pPr defTabSz="914400">
              <a:spcBef>
                <a:spcPts val="600"/>
              </a:spcBef>
              <a:buClr>
                <a:srgbClr val="FE8637"/>
              </a:buClr>
              <a:buSzPct val="70000"/>
            </a:pPr>
            <a:r>
              <a:rPr lang="uk-UA" sz="2800" b="1" dirty="0">
                <a:solidFill>
                  <a:srgbClr val="2610F8"/>
                </a:solidFill>
                <a:latin typeface="Times New Roman" panose="02020603050405020304" pitchFamily="18" charset="0"/>
                <a:cs typeface="Times New Roman" panose="02020603050405020304" pitchFamily="18" charset="0"/>
              </a:rPr>
              <a:t>НАШЕ завдання   </a:t>
            </a:r>
            <a:r>
              <a:rPr lang="uk-UA" sz="2800" dirty="0">
                <a:solidFill>
                  <a:prstClr val="black"/>
                </a:solidFill>
                <a:latin typeface="Times New Roman" panose="02020603050405020304" pitchFamily="18" charset="0"/>
                <a:cs typeface="Times New Roman" panose="02020603050405020304" pitchFamily="18" charset="0"/>
              </a:rPr>
              <a:t>–  допомогти  здобувачам  освіти  з  числа тимчасово внутрішньо переміщених осіб адаптуватися в учнівському колективі .  Організація  підтримки  та  допомоги  має  здійснюватися  у  співпраці  з практичним  психологом.</a:t>
            </a:r>
          </a:p>
        </p:txBody>
      </p:sp>
      <p:sp>
        <p:nvSpPr>
          <p:cNvPr id="5" name="Прямоугольник 3">
            <a:extLst>
              <a:ext uri="{FF2B5EF4-FFF2-40B4-BE49-F238E27FC236}">
                <a16:creationId xmlns:a16="http://schemas.microsoft.com/office/drawing/2014/main" id="{E9D92A52-D880-4543-AEFC-BAD3D20D3FFE}"/>
              </a:ext>
            </a:extLst>
          </p:cNvPr>
          <p:cNvSpPr/>
          <p:nvPr/>
        </p:nvSpPr>
        <p:spPr>
          <a:xfrm>
            <a:off x="3080048" y="917106"/>
            <a:ext cx="10729192" cy="2554545"/>
          </a:xfrm>
          <a:prstGeom prst="rect">
            <a:avLst/>
          </a:prstGeom>
        </p:spPr>
        <p:txBody>
          <a:bodyPr wrap="square">
            <a:spAutoFit/>
          </a:bodyPr>
          <a:lstStyle/>
          <a:p>
            <a:pPr defTabSz="914400">
              <a:spcBef>
                <a:spcPts val="600"/>
              </a:spcBef>
              <a:buClr>
                <a:srgbClr val="FE8637"/>
              </a:buClr>
              <a:buSzPct val="70000"/>
            </a:pPr>
            <a:endParaRPr lang="uk-UA" sz="2800" dirty="0">
              <a:solidFill>
                <a:prstClr val="black"/>
              </a:solidFill>
              <a:latin typeface="Times New Roman" panose="02020603050405020304" pitchFamily="18" charset="0"/>
              <a:cs typeface="Times New Roman" panose="02020603050405020304" pitchFamily="18" charset="0"/>
            </a:endParaRPr>
          </a:p>
          <a:p>
            <a:pPr defTabSz="914400">
              <a:spcBef>
                <a:spcPts val="600"/>
              </a:spcBef>
              <a:buClr>
                <a:srgbClr val="FE8637"/>
              </a:buClr>
              <a:buSzPct val="70000"/>
            </a:pPr>
            <a:endParaRPr lang="uk-UA" sz="2800" dirty="0">
              <a:solidFill>
                <a:prstClr val="black"/>
              </a:solidFill>
              <a:latin typeface="Times New Roman" panose="02020603050405020304" pitchFamily="18" charset="0"/>
              <a:cs typeface="Times New Roman" panose="02020603050405020304" pitchFamily="18" charset="0"/>
            </a:endParaRPr>
          </a:p>
          <a:p>
            <a:pPr defTabSz="914400">
              <a:spcBef>
                <a:spcPts val="600"/>
              </a:spcBef>
              <a:buClr>
                <a:srgbClr val="FE8637"/>
              </a:buClr>
              <a:buSzPct val="70000"/>
            </a:pPr>
            <a:endParaRPr lang="uk-UA" sz="2800" dirty="0">
              <a:solidFill>
                <a:prstClr val="black"/>
              </a:solidFill>
              <a:latin typeface="Times New Roman" panose="02020603050405020304" pitchFamily="18" charset="0"/>
              <a:cs typeface="Times New Roman" panose="02020603050405020304" pitchFamily="18" charset="0"/>
            </a:endParaRPr>
          </a:p>
          <a:p>
            <a:pPr defTabSz="914400">
              <a:spcBef>
                <a:spcPts val="600"/>
              </a:spcBef>
              <a:buClr>
                <a:srgbClr val="FE8637"/>
              </a:buClr>
              <a:buSzPct val="70000"/>
            </a:pPr>
            <a:endParaRPr lang="uk-UA" sz="2800" dirty="0">
              <a:solidFill>
                <a:prstClr val="black"/>
              </a:solidFill>
              <a:latin typeface="Times New Roman" panose="02020603050405020304" pitchFamily="18" charset="0"/>
              <a:cs typeface="Times New Roman" panose="02020603050405020304" pitchFamily="18" charset="0"/>
            </a:endParaRPr>
          </a:p>
          <a:p>
            <a:pPr defTabSz="914400">
              <a:spcBef>
                <a:spcPts val="600"/>
              </a:spcBef>
              <a:buClr>
                <a:srgbClr val="FE8637"/>
              </a:buClr>
              <a:buSzPct val="70000"/>
            </a:pPr>
            <a:endParaRPr lang="uk-UA" sz="28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47953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0" y="12"/>
            <a:ext cx="2072958" cy="2861733"/>
          </a:xfrm>
          <a:custGeom>
            <a:avLst/>
            <a:gdLst/>
            <a:ahLst/>
            <a:cxnLst/>
            <a:rect l="l" t="t" r="r" b="b"/>
            <a:pathLst>
              <a:path w="4145915" h="4292600">
                <a:moveTo>
                  <a:pt x="1879849" y="4190601"/>
                </a:moveTo>
                <a:lnTo>
                  <a:pt x="177550" y="4190601"/>
                </a:lnTo>
                <a:lnTo>
                  <a:pt x="132598" y="4177901"/>
                </a:lnTo>
                <a:lnTo>
                  <a:pt x="87929" y="4152501"/>
                </a:lnTo>
                <a:lnTo>
                  <a:pt x="0" y="4126995"/>
                </a:lnTo>
                <a:lnTo>
                  <a:pt x="0" y="0"/>
                </a:lnTo>
                <a:lnTo>
                  <a:pt x="3848901" y="0"/>
                </a:lnTo>
                <a:lnTo>
                  <a:pt x="3868090" y="37701"/>
                </a:lnTo>
                <a:lnTo>
                  <a:pt x="3886878" y="75801"/>
                </a:lnTo>
                <a:lnTo>
                  <a:pt x="3905056" y="126601"/>
                </a:lnTo>
                <a:lnTo>
                  <a:pt x="3922619" y="164701"/>
                </a:lnTo>
                <a:lnTo>
                  <a:pt x="3939561" y="202801"/>
                </a:lnTo>
                <a:lnTo>
                  <a:pt x="3955876" y="240901"/>
                </a:lnTo>
                <a:lnTo>
                  <a:pt x="3971560" y="291701"/>
                </a:lnTo>
                <a:lnTo>
                  <a:pt x="3986606" y="329801"/>
                </a:lnTo>
                <a:lnTo>
                  <a:pt x="4001009" y="380601"/>
                </a:lnTo>
                <a:lnTo>
                  <a:pt x="4014764" y="418701"/>
                </a:lnTo>
                <a:lnTo>
                  <a:pt x="4027864" y="456801"/>
                </a:lnTo>
                <a:lnTo>
                  <a:pt x="4040305" y="507601"/>
                </a:lnTo>
                <a:lnTo>
                  <a:pt x="4052081" y="545701"/>
                </a:lnTo>
                <a:lnTo>
                  <a:pt x="4063186" y="596501"/>
                </a:lnTo>
                <a:lnTo>
                  <a:pt x="4073614" y="634601"/>
                </a:lnTo>
                <a:lnTo>
                  <a:pt x="4083361" y="685401"/>
                </a:lnTo>
                <a:lnTo>
                  <a:pt x="4092421" y="723501"/>
                </a:lnTo>
                <a:lnTo>
                  <a:pt x="4100787" y="774301"/>
                </a:lnTo>
                <a:lnTo>
                  <a:pt x="4108455" y="812401"/>
                </a:lnTo>
                <a:lnTo>
                  <a:pt x="4115420" y="863201"/>
                </a:lnTo>
                <a:lnTo>
                  <a:pt x="4121674" y="914001"/>
                </a:lnTo>
                <a:lnTo>
                  <a:pt x="4127214" y="952101"/>
                </a:lnTo>
                <a:lnTo>
                  <a:pt x="4132033" y="1002901"/>
                </a:lnTo>
                <a:lnTo>
                  <a:pt x="4136125" y="1053701"/>
                </a:lnTo>
                <a:lnTo>
                  <a:pt x="4139486" y="1091801"/>
                </a:lnTo>
                <a:lnTo>
                  <a:pt x="4142110" y="1142601"/>
                </a:lnTo>
                <a:lnTo>
                  <a:pt x="4143991" y="1193401"/>
                </a:lnTo>
                <a:lnTo>
                  <a:pt x="4145124" y="1231501"/>
                </a:lnTo>
                <a:lnTo>
                  <a:pt x="4145503" y="1282284"/>
                </a:lnTo>
                <a:lnTo>
                  <a:pt x="4145124" y="1333101"/>
                </a:lnTo>
                <a:lnTo>
                  <a:pt x="4143991" y="1383901"/>
                </a:lnTo>
                <a:lnTo>
                  <a:pt x="4142110" y="1422001"/>
                </a:lnTo>
                <a:lnTo>
                  <a:pt x="4139486" y="1472801"/>
                </a:lnTo>
                <a:lnTo>
                  <a:pt x="4136125" y="1523601"/>
                </a:lnTo>
                <a:lnTo>
                  <a:pt x="4132033" y="1561701"/>
                </a:lnTo>
                <a:lnTo>
                  <a:pt x="4127214" y="1612501"/>
                </a:lnTo>
                <a:lnTo>
                  <a:pt x="4121674" y="1663301"/>
                </a:lnTo>
                <a:lnTo>
                  <a:pt x="4115420" y="1701401"/>
                </a:lnTo>
                <a:lnTo>
                  <a:pt x="4108455" y="1752201"/>
                </a:lnTo>
                <a:lnTo>
                  <a:pt x="4100787" y="1790301"/>
                </a:lnTo>
                <a:lnTo>
                  <a:pt x="4092421" y="1841101"/>
                </a:lnTo>
                <a:lnTo>
                  <a:pt x="4083361" y="1891901"/>
                </a:lnTo>
                <a:lnTo>
                  <a:pt x="4073614" y="1930001"/>
                </a:lnTo>
                <a:lnTo>
                  <a:pt x="4063186" y="1980801"/>
                </a:lnTo>
                <a:lnTo>
                  <a:pt x="4052081" y="2018901"/>
                </a:lnTo>
                <a:lnTo>
                  <a:pt x="4040305" y="2069701"/>
                </a:lnTo>
                <a:lnTo>
                  <a:pt x="4027864" y="2107801"/>
                </a:lnTo>
                <a:lnTo>
                  <a:pt x="4014764" y="2145901"/>
                </a:lnTo>
                <a:lnTo>
                  <a:pt x="4001009" y="2196701"/>
                </a:lnTo>
                <a:lnTo>
                  <a:pt x="3986606" y="2234801"/>
                </a:lnTo>
                <a:lnTo>
                  <a:pt x="3971560" y="2285601"/>
                </a:lnTo>
                <a:lnTo>
                  <a:pt x="3955876" y="2323701"/>
                </a:lnTo>
                <a:lnTo>
                  <a:pt x="3939561" y="2361801"/>
                </a:lnTo>
                <a:lnTo>
                  <a:pt x="3922619" y="2399901"/>
                </a:lnTo>
                <a:lnTo>
                  <a:pt x="3905056" y="2450701"/>
                </a:lnTo>
                <a:lnTo>
                  <a:pt x="3886878" y="2488801"/>
                </a:lnTo>
                <a:lnTo>
                  <a:pt x="3868090" y="2526901"/>
                </a:lnTo>
                <a:lnTo>
                  <a:pt x="3848698" y="2565001"/>
                </a:lnTo>
                <a:lnTo>
                  <a:pt x="3828707" y="2615801"/>
                </a:lnTo>
                <a:lnTo>
                  <a:pt x="3808123" y="2653901"/>
                </a:lnTo>
                <a:lnTo>
                  <a:pt x="3786952" y="2692001"/>
                </a:lnTo>
                <a:lnTo>
                  <a:pt x="3765199" y="2730101"/>
                </a:lnTo>
                <a:lnTo>
                  <a:pt x="3742869" y="2768201"/>
                </a:lnTo>
                <a:lnTo>
                  <a:pt x="3719968" y="2806301"/>
                </a:lnTo>
                <a:lnTo>
                  <a:pt x="3696501" y="2844401"/>
                </a:lnTo>
                <a:lnTo>
                  <a:pt x="3672475" y="2882501"/>
                </a:lnTo>
                <a:lnTo>
                  <a:pt x="3647895" y="2920601"/>
                </a:lnTo>
                <a:lnTo>
                  <a:pt x="3622765" y="2958701"/>
                </a:lnTo>
                <a:lnTo>
                  <a:pt x="3597093" y="2996801"/>
                </a:lnTo>
                <a:lnTo>
                  <a:pt x="3570883" y="3034901"/>
                </a:lnTo>
                <a:lnTo>
                  <a:pt x="3544140" y="3060301"/>
                </a:lnTo>
                <a:lnTo>
                  <a:pt x="3516872" y="3098401"/>
                </a:lnTo>
                <a:lnTo>
                  <a:pt x="3489082" y="3136501"/>
                </a:lnTo>
                <a:lnTo>
                  <a:pt x="3460776" y="3174601"/>
                </a:lnTo>
                <a:lnTo>
                  <a:pt x="3431961" y="3200001"/>
                </a:lnTo>
                <a:lnTo>
                  <a:pt x="3402641" y="3238101"/>
                </a:lnTo>
                <a:lnTo>
                  <a:pt x="3372822" y="3276201"/>
                </a:lnTo>
                <a:lnTo>
                  <a:pt x="3342510" y="3301601"/>
                </a:lnTo>
                <a:lnTo>
                  <a:pt x="3311710" y="3339701"/>
                </a:lnTo>
                <a:lnTo>
                  <a:pt x="3280428" y="3365101"/>
                </a:lnTo>
                <a:lnTo>
                  <a:pt x="3248669" y="3403201"/>
                </a:lnTo>
                <a:lnTo>
                  <a:pt x="3216439" y="3428601"/>
                </a:lnTo>
                <a:lnTo>
                  <a:pt x="3183743" y="3466701"/>
                </a:lnTo>
                <a:lnTo>
                  <a:pt x="3150587" y="3492101"/>
                </a:lnTo>
                <a:lnTo>
                  <a:pt x="3116977" y="3517501"/>
                </a:lnTo>
                <a:lnTo>
                  <a:pt x="3082917" y="3555601"/>
                </a:lnTo>
                <a:lnTo>
                  <a:pt x="3048415" y="3581001"/>
                </a:lnTo>
                <a:lnTo>
                  <a:pt x="2978101" y="3631801"/>
                </a:lnTo>
                <a:lnTo>
                  <a:pt x="2942301" y="3669901"/>
                </a:lnTo>
                <a:lnTo>
                  <a:pt x="2869443" y="3720701"/>
                </a:lnTo>
                <a:lnTo>
                  <a:pt x="2794944" y="3771501"/>
                </a:lnTo>
                <a:lnTo>
                  <a:pt x="2718849" y="3822301"/>
                </a:lnTo>
                <a:lnTo>
                  <a:pt x="2680217" y="3835001"/>
                </a:lnTo>
                <a:lnTo>
                  <a:pt x="2641202" y="3860401"/>
                </a:lnTo>
                <a:lnTo>
                  <a:pt x="2521917" y="3936601"/>
                </a:lnTo>
                <a:lnTo>
                  <a:pt x="2481428" y="3949301"/>
                </a:lnTo>
                <a:lnTo>
                  <a:pt x="2440584" y="3974701"/>
                </a:lnTo>
                <a:lnTo>
                  <a:pt x="2399391" y="3987401"/>
                </a:lnTo>
                <a:lnTo>
                  <a:pt x="2357854" y="4012801"/>
                </a:lnTo>
                <a:lnTo>
                  <a:pt x="2315978" y="4025501"/>
                </a:lnTo>
                <a:lnTo>
                  <a:pt x="2273771" y="4050901"/>
                </a:lnTo>
                <a:lnTo>
                  <a:pt x="2231236" y="4063601"/>
                </a:lnTo>
                <a:lnTo>
                  <a:pt x="2188380" y="4089001"/>
                </a:lnTo>
                <a:lnTo>
                  <a:pt x="1969470" y="4152501"/>
                </a:lnTo>
                <a:lnTo>
                  <a:pt x="1924801" y="4177901"/>
                </a:lnTo>
                <a:lnTo>
                  <a:pt x="1879849" y="4190601"/>
                </a:lnTo>
                <a:close/>
              </a:path>
              <a:path w="4145915" h="4292600">
                <a:moveTo>
                  <a:pt x="1651045" y="4241401"/>
                </a:moveTo>
                <a:lnTo>
                  <a:pt x="406354" y="4241401"/>
                </a:lnTo>
                <a:lnTo>
                  <a:pt x="222778" y="4190601"/>
                </a:lnTo>
                <a:lnTo>
                  <a:pt x="1834621" y="4190601"/>
                </a:lnTo>
                <a:lnTo>
                  <a:pt x="1651045" y="4241401"/>
                </a:lnTo>
                <a:close/>
              </a:path>
              <a:path w="4145915" h="4292600">
                <a:moveTo>
                  <a:pt x="1510725" y="4266801"/>
                </a:moveTo>
                <a:lnTo>
                  <a:pt x="546674" y="4266801"/>
                </a:lnTo>
                <a:lnTo>
                  <a:pt x="452885" y="4241401"/>
                </a:lnTo>
                <a:lnTo>
                  <a:pt x="1604514" y="4241401"/>
                </a:lnTo>
                <a:lnTo>
                  <a:pt x="1510725" y="4266801"/>
                </a:lnTo>
                <a:close/>
              </a:path>
              <a:path w="4145915" h="4292600">
                <a:moveTo>
                  <a:pt x="1416005" y="4279501"/>
                </a:moveTo>
                <a:lnTo>
                  <a:pt x="641394" y="4279501"/>
                </a:lnTo>
                <a:lnTo>
                  <a:pt x="593920" y="4266801"/>
                </a:lnTo>
                <a:lnTo>
                  <a:pt x="1463479" y="4266801"/>
                </a:lnTo>
                <a:lnTo>
                  <a:pt x="1416005" y="4279501"/>
                </a:lnTo>
                <a:close/>
              </a:path>
              <a:path w="4145915" h="4292600">
                <a:moveTo>
                  <a:pt x="1272276" y="4292201"/>
                </a:moveTo>
                <a:lnTo>
                  <a:pt x="785123" y="4292201"/>
                </a:lnTo>
                <a:lnTo>
                  <a:pt x="737001" y="4279501"/>
                </a:lnTo>
                <a:lnTo>
                  <a:pt x="1320398" y="4279501"/>
                </a:lnTo>
                <a:lnTo>
                  <a:pt x="1272276" y="4292201"/>
                </a:lnTo>
                <a:close/>
              </a:path>
            </a:pathLst>
          </a:custGeom>
          <a:solidFill>
            <a:srgbClr val="F1E881">
              <a:alpha val="40998"/>
            </a:srgbClr>
          </a:solidFill>
        </p:spPr>
        <p:txBody>
          <a:bodyPr wrap="square" lIns="0" tIns="0" rIns="0" bIns="0" rtlCol="0"/>
          <a:lstStyle/>
          <a:p>
            <a:endParaRPr kern="0">
              <a:solidFill>
                <a:sysClr val="windowText" lastClr="000000"/>
              </a:solidFill>
            </a:endParaRPr>
          </a:p>
        </p:txBody>
      </p:sp>
      <p:grpSp>
        <p:nvGrpSpPr>
          <p:cNvPr id="3" name="object 3"/>
          <p:cNvGrpSpPr/>
          <p:nvPr/>
        </p:nvGrpSpPr>
        <p:grpSpPr>
          <a:xfrm>
            <a:off x="6818350" y="1"/>
            <a:ext cx="5254314" cy="5589239"/>
            <a:chOff x="10588699" y="0"/>
            <a:chExt cx="7699375" cy="8221345"/>
          </a:xfrm>
        </p:grpSpPr>
        <p:sp>
          <p:nvSpPr>
            <p:cNvPr id="4" name="object 4"/>
            <p:cNvSpPr/>
            <p:nvPr/>
          </p:nvSpPr>
          <p:spPr>
            <a:xfrm>
              <a:off x="13502573" y="0"/>
              <a:ext cx="4785995" cy="4453255"/>
            </a:xfrm>
            <a:custGeom>
              <a:avLst/>
              <a:gdLst/>
              <a:ahLst/>
              <a:cxnLst/>
              <a:rect l="l" t="t" r="r" b="b"/>
              <a:pathLst>
                <a:path w="4785994" h="4453255">
                  <a:moveTo>
                    <a:pt x="3967953" y="4351070"/>
                  </a:moveTo>
                  <a:lnTo>
                    <a:pt x="2265653" y="4351070"/>
                  </a:lnTo>
                  <a:lnTo>
                    <a:pt x="2220701" y="4338370"/>
                  </a:lnTo>
                  <a:lnTo>
                    <a:pt x="2176033" y="4312970"/>
                  </a:lnTo>
                  <a:lnTo>
                    <a:pt x="1957123" y="4249470"/>
                  </a:lnTo>
                  <a:lnTo>
                    <a:pt x="1914266" y="4224070"/>
                  </a:lnTo>
                  <a:lnTo>
                    <a:pt x="1871732" y="4211370"/>
                  </a:lnTo>
                  <a:lnTo>
                    <a:pt x="1829524" y="4185970"/>
                  </a:lnTo>
                  <a:lnTo>
                    <a:pt x="1787649" y="4173270"/>
                  </a:lnTo>
                  <a:lnTo>
                    <a:pt x="1746112" y="4147870"/>
                  </a:lnTo>
                  <a:lnTo>
                    <a:pt x="1704918" y="4135170"/>
                  </a:lnTo>
                  <a:lnTo>
                    <a:pt x="1664074" y="4109770"/>
                  </a:lnTo>
                  <a:lnTo>
                    <a:pt x="1623585" y="4097070"/>
                  </a:lnTo>
                  <a:lnTo>
                    <a:pt x="1504301" y="4020870"/>
                  </a:lnTo>
                  <a:lnTo>
                    <a:pt x="1465286" y="3995470"/>
                  </a:lnTo>
                  <a:lnTo>
                    <a:pt x="1426653" y="3982770"/>
                  </a:lnTo>
                  <a:lnTo>
                    <a:pt x="1350558" y="3931970"/>
                  </a:lnTo>
                  <a:lnTo>
                    <a:pt x="1276059" y="3881170"/>
                  </a:lnTo>
                  <a:lnTo>
                    <a:pt x="1203201" y="3830370"/>
                  </a:lnTo>
                  <a:lnTo>
                    <a:pt x="1167401" y="3792270"/>
                  </a:lnTo>
                  <a:lnTo>
                    <a:pt x="1097088" y="3741470"/>
                  </a:lnTo>
                  <a:lnTo>
                    <a:pt x="1062585" y="3716070"/>
                  </a:lnTo>
                  <a:lnTo>
                    <a:pt x="1028525" y="3677970"/>
                  </a:lnTo>
                  <a:lnTo>
                    <a:pt x="994915" y="3652570"/>
                  </a:lnTo>
                  <a:lnTo>
                    <a:pt x="961759" y="3627170"/>
                  </a:lnTo>
                  <a:lnTo>
                    <a:pt x="929064" y="3589070"/>
                  </a:lnTo>
                  <a:lnTo>
                    <a:pt x="896834" y="3563670"/>
                  </a:lnTo>
                  <a:lnTo>
                    <a:pt x="865075" y="3525570"/>
                  </a:lnTo>
                  <a:lnTo>
                    <a:pt x="833792" y="3500170"/>
                  </a:lnTo>
                  <a:lnTo>
                    <a:pt x="802993" y="3462070"/>
                  </a:lnTo>
                  <a:lnTo>
                    <a:pt x="772680" y="3436670"/>
                  </a:lnTo>
                  <a:lnTo>
                    <a:pt x="742862" y="3398570"/>
                  </a:lnTo>
                  <a:lnTo>
                    <a:pt x="713542" y="3360470"/>
                  </a:lnTo>
                  <a:lnTo>
                    <a:pt x="684726" y="3335070"/>
                  </a:lnTo>
                  <a:lnTo>
                    <a:pt x="656421" y="3296970"/>
                  </a:lnTo>
                  <a:lnTo>
                    <a:pt x="628631" y="3258870"/>
                  </a:lnTo>
                  <a:lnTo>
                    <a:pt x="601362" y="3220770"/>
                  </a:lnTo>
                  <a:lnTo>
                    <a:pt x="574619" y="3195370"/>
                  </a:lnTo>
                  <a:lnTo>
                    <a:pt x="548409" y="3157270"/>
                  </a:lnTo>
                  <a:lnTo>
                    <a:pt x="522737" y="3119170"/>
                  </a:lnTo>
                  <a:lnTo>
                    <a:pt x="497607" y="3081070"/>
                  </a:lnTo>
                  <a:lnTo>
                    <a:pt x="473027" y="3042970"/>
                  </a:lnTo>
                  <a:lnTo>
                    <a:pt x="449001" y="3004870"/>
                  </a:lnTo>
                  <a:lnTo>
                    <a:pt x="425535" y="2966770"/>
                  </a:lnTo>
                  <a:lnTo>
                    <a:pt x="402634" y="2928670"/>
                  </a:lnTo>
                  <a:lnTo>
                    <a:pt x="380304" y="2890570"/>
                  </a:lnTo>
                  <a:lnTo>
                    <a:pt x="358550" y="2852470"/>
                  </a:lnTo>
                  <a:lnTo>
                    <a:pt x="337379" y="2814370"/>
                  </a:lnTo>
                  <a:lnTo>
                    <a:pt x="316795" y="2776270"/>
                  </a:lnTo>
                  <a:lnTo>
                    <a:pt x="296804" y="2725470"/>
                  </a:lnTo>
                  <a:lnTo>
                    <a:pt x="277412" y="2687370"/>
                  </a:lnTo>
                  <a:lnTo>
                    <a:pt x="258624" y="2649270"/>
                  </a:lnTo>
                  <a:lnTo>
                    <a:pt x="240446" y="2611170"/>
                  </a:lnTo>
                  <a:lnTo>
                    <a:pt x="222884" y="2560370"/>
                  </a:lnTo>
                  <a:lnTo>
                    <a:pt x="205942" y="2522270"/>
                  </a:lnTo>
                  <a:lnTo>
                    <a:pt x="189626" y="2484170"/>
                  </a:lnTo>
                  <a:lnTo>
                    <a:pt x="173942" y="2446070"/>
                  </a:lnTo>
                  <a:lnTo>
                    <a:pt x="158896" y="2395270"/>
                  </a:lnTo>
                  <a:lnTo>
                    <a:pt x="144493" y="2357170"/>
                  </a:lnTo>
                  <a:lnTo>
                    <a:pt x="130738" y="2306370"/>
                  </a:lnTo>
                  <a:lnTo>
                    <a:pt x="117638" y="2268270"/>
                  </a:lnTo>
                  <a:lnTo>
                    <a:pt x="105197" y="2230170"/>
                  </a:lnTo>
                  <a:lnTo>
                    <a:pt x="93421" y="2179370"/>
                  </a:lnTo>
                  <a:lnTo>
                    <a:pt x="82316" y="2141270"/>
                  </a:lnTo>
                  <a:lnTo>
                    <a:pt x="71888" y="2090470"/>
                  </a:lnTo>
                  <a:lnTo>
                    <a:pt x="62141" y="2052370"/>
                  </a:lnTo>
                  <a:lnTo>
                    <a:pt x="53081" y="2001570"/>
                  </a:lnTo>
                  <a:lnTo>
                    <a:pt x="44715" y="1950770"/>
                  </a:lnTo>
                  <a:lnTo>
                    <a:pt x="37047" y="1912670"/>
                  </a:lnTo>
                  <a:lnTo>
                    <a:pt x="30083" y="1861870"/>
                  </a:lnTo>
                  <a:lnTo>
                    <a:pt x="23828" y="1823770"/>
                  </a:lnTo>
                  <a:lnTo>
                    <a:pt x="18288" y="1772970"/>
                  </a:lnTo>
                  <a:lnTo>
                    <a:pt x="13470" y="1722170"/>
                  </a:lnTo>
                  <a:lnTo>
                    <a:pt x="9377" y="1684070"/>
                  </a:lnTo>
                  <a:lnTo>
                    <a:pt x="6016" y="1633270"/>
                  </a:lnTo>
                  <a:lnTo>
                    <a:pt x="3392" y="1582470"/>
                  </a:lnTo>
                  <a:lnTo>
                    <a:pt x="1511" y="1544370"/>
                  </a:lnTo>
                  <a:lnTo>
                    <a:pt x="378" y="1493570"/>
                  </a:lnTo>
                  <a:lnTo>
                    <a:pt x="0" y="1442770"/>
                  </a:lnTo>
                  <a:lnTo>
                    <a:pt x="378" y="1391970"/>
                  </a:lnTo>
                  <a:lnTo>
                    <a:pt x="1511" y="1353870"/>
                  </a:lnTo>
                  <a:lnTo>
                    <a:pt x="3392" y="1303070"/>
                  </a:lnTo>
                  <a:lnTo>
                    <a:pt x="6016" y="1252270"/>
                  </a:lnTo>
                  <a:lnTo>
                    <a:pt x="9377" y="1214170"/>
                  </a:lnTo>
                  <a:lnTo>
                    <a:pt x="13470" y="1163370"/>
                  </a:lnTo>
                  <a:lnTo>
                    <a:pt x="18288" y="1112570"/>
                  </a:lnTo>
                  <a:lnTo>
                    <a:pt x="23828" y="1074470"/>
                  </a:lnTo>
                  <a:lnTo>
                    <a:pt x="30083" y="1023670"/>
                  </a:lnTo>
                  <a:lnTo>
                    <a:pt x="37047" y="972870"/>
                  </a:lnTo>
                  <a:lnTo>
                    <a:pt x="44715" y="934770"/>
                  </a:lnTo>
                  <a:lnTo>
                    <a:pt x="53081" y="883970"/>
                  </a:lnTo>
                  <a:lnTo>
                    <a:pt x="62141" y="845870"/>
                  </a:lnTo>
                  <a:lnTo>
                    <a:pt x="71888" y="795070"/>
                  </a:lnTo>
                  <a:lnTo>
                    <a:pt x="82316" y="756970"/>
                  </a:lnTo>
                  <a:lnTo>
                    <a:pt x="93421" y="706170"/>
                  </a:lnTo>
                  <a:lnTo>
                    <a:pt x="105197" y="668070"/>
                  </a:lnTo>
                  <a:lnTo>
                    <a:pt x="117638" y="617270"/>
                  </a:lnTo>
                  <a:lnTo>
                    <a:pt x="130738" y="579170"/>
                  </a:lnTo>
                  <a:lnTo>
                    <a:pt x="144493" y="541070"/>
                  </a:lnTo>
                  <a:lnTo>
                    <a:pt x="158896" y="490270"/>
                  </a:lnTo>
                  <a:lnTo>
                    <a:pt x="173942" y="452170"/>
                  </a:lnTo>
                  <a:lnTo>
                    <a:pt x="189626" y="401370"/>
                  </a:lnTo>
                  <a:lnTo>
                    <a:pt x="205942" y="363270"/>
                  </a:lnTo>
                  <a:lnTo>
                    <a:pt x="222884" y="325170"/>
                  </a:lnTo>
                  <a:lnTo>
                    <a:pt x="240446" y="287070"/>
                  </a:lnTo>
                  <a:lnTo>
                    <a:pt x="258624" y="236270"/>
                  </a:lnTo>
                  <a:lnTo>
                    <a:pt x="277412" y="198170"/>
                  </a:lnTo>
                  <a:lnTo>
                    <a:pt x="296804" y="160070"/>
                  </a:lnTo>
                  <a:lnTo>
                    <a:pt x="316795" y="121970"/>
                  </a:lnTo>
                  <a:lnTo>
                    <a:pt x="337379" y="83870"/>
                  </a:lnTo>
                  <a:lnTo>
                    <a:pt x="358550" y="45770"/>
                  </a:lnTo>
                  <a:lnTo>
                    <a:pt x="378150" y="0"/>
                  </a:lnTo>
                  <a:lnTo>
                    <a:pt x="4785425" y="0"/>
                  </a:lnTo>
                  <a:lnTo>
                    <a:pt x="4785425" y="3989847"/>
                  </a:lnTo>
                  <a:lnTo>
                    <a:pt x="4768320" y="3995470"/>
                  </a:lnTo>
                  <a:lnTo>
                    <a:pt x="4729305" y="4020870"/>
                  </a:lnTo>
                  <a:lnTo>
                    <a:pt x="4610021" y="4097070"/>
                  </a:lnTo>
                  <a:lnTo>
                    <a:pt x="4569532" y="4109770"/>
                  </a:lnTo>
                  <a:lnTo>
                    <a:pt x="4528687" y="4135170"/>
                  </a:lnTo>
                  <a:lnTo>
                    <a:pt x="4487494" y="4147870"/>
                  </a:lnTo>
                  <a:lnTo>
                    <a:pt x="4445957" y="4173270"/>
                  </a:lnTo>
                  <a:lnTo>
                    <a:pt x="4404082" y="4185970"/>
                  </a:lnTo>
                  <a:lnTo>
                    <a:pt x="4361874" y="4211370"/>
                  </a:lnTo>
                  <a:lnTo>
                    <a:pt x="4319339" y="4224070"/>
                  </a:lnTo>
                  <a:lnTo>
                    <a:pt x="4276483" y="4249470"/>
                  </a:lnTo>
                  <a:lnTo>
                    <a:pt x="4057573" y="4312970"/>
                  </a:lnTo>
                  <a:lnTo>
                    <a:pt x="4012904" y="4338370"/>
                  </a:lnTo>
                  <a:lnTo>
                    <a:pt x="3967953" y="4351070"/>
                  </a:lnTo>
                  <a:close/>
                </a:path>
                <a:path w="4785994" h="4453255">
                  <a:moveTo>
                    <a:pt x="3739148" y="4401870"/>
                  </a:moveTo>
                  <a:lnTo>
                    <a:pt x="2494457" y="4401870"/>
                  </a:lnTo>
                  <a:lnTo>
                    <a:pt x="2310882" y="4351070"/>
                  </a:lnTo>
                  <a:lnTo>
                    <a:pt x="3922724" y="4351070"/>
                  </a:lnTo>
                  <a:lnTo>
                    <a:pt x="3739148" y="4401870"/>
                  </a:lnTo>
                  <a:close/>
                </a:path>
                <a:path w="4785994" h="4453255">
                  <a:moveTo>
                    <a:pt x="3598828" y="4427270"/>
                  </a:moveTo>
                  <a:lnTo>
                    <a:pt x="2634777" y="4427270"/>
                  </a:lnTo>
                  <a:lnTo>
                    <a:pt x="2540989" y="4401870"/>
                  </a:lnTo>
                  <a:lnTo>
                    <a:pt x="3692617" y="4401870"/>
                  </a:lnTo>
                  <a:lnTo>
                    <a:pt x="3598828" y="4427270"/>
                  </a:lnTo>
                  <a:close/>
                </a:path>
                <a:path w="4785994" h="4453255">
                  <a:moveTo>
                    <a:pt x="3504108" y="4439970"/>
                  </a:moveTo>
                  <a:lnTo>
                    <a:pt x="2729497" y="4439970"/>
                  </a:lnTo>
                  <a:lnTo>
                    <a:pt x="2682024" y="4427270"/>
                  </a:lnTo>
                  <a:lnTo>
                    <a:pt x="3551582" y="4427270"/>
                  </a:lnTo>
                  <a:lnTo>
                    <a:pt x="3504108" y="4439970"/>
                  </a:lnTo>
                  <a:close/>
                </a:path>
                <a:path w="4785994" h="4453255">
                  <a:moveTo>
                    <a:pt x="3360380" y="4452670"/>
                  </a:moveTo>
                  <a:lnTo>
                    <a:pt x="2873226" y="4452670"/>
                  </a:lnTo>
                  <a:lnTo>
                    <a:pt x="2825104" y="4439970"/>
                  </a:lnTo>
                  <a:lnTo>
                    <a:pt x="3408501" y="4439970"/>
                  </a:lnTo>
                  <a:lnTo>
                    <a:pt x="3360380" y="4452670"/>
                  </a:lnTo>
                  <a:close/>
                </a:path>
              </a:pathLst>
            </a:custGeom>
            <a:solidFill>
              <a:srgbClr val="F1E881">
                <a:alpha val="40998"/>
              </a:srgbClr>
            </a:solidFill>
          </p:spPr>
          <p:txBody>
            <a:bodyPr wrap="square" lIns="0" tIns="0" rIns="0" bIns="0" rtlCol="0"/>
            <a:lstStyle/>
            <a:p>
              <a:endParaRPr kern="0">
                <a:solidFill>
                  <a:sysClr val="windowText" lastClr="000000"/>
                </a:solidFill>
              </a:endParaRPr>
            </a:p>
          </p:txBody>
        </p:sp>
        <p:sp>
          <p:nvSpPr>
            <p:cNvPr id="5" name="object 5"/>
            <p:cNvSpPr/>
            <p:nvPr/>
          </p:nvSpPr>
          <p:spPr>
            <a:xfrm>
              <a:off x="10920634" y="3066099"/>
              <a:ext cx="5162550" cy="5154930"/>
            </a:xfrm>
            <a:custGeom>
              <a:avLst/>
              <a:gdLst/>
              <a:ahLst/>
              <a:cxnLst/>
              <a:rect l="l" t="t" r="r" b="b"/>
              <a:pathLst>
                <a:path w="5162550" h="5154930">
                  <a:moveTo>
                    <a:pt x="2358430" y="5154860"/>
                  </a:moveTo>
                  <a:lnTo>
                    <a:pt x="2336631" y="5154860"/>
                  </a:lnTo>
                  <a:lnTo>
                    <a:pt x="2294281" y="5143499"/>
                  </a:lnTo>
                  <a:lnTo>
                    <a:pt x="2247193" y="5143499"/>
                  </a:lnTo>
                  <a:lnTo>
                    <a:pt x="2244285" y="5142711"/>
                  </a:lnTo>
                  <a:lnTo>
                    <a:pt x="2250278" y="5096682"/>
                  </a:lnTo>
                  <a:lnTo>
                    <a:pt x="2278227" y="5100163"/>
                  </a:lnTo>
                  <a:lnTo>
                    <a:pt x="2306226" y="5103337"/>
                  </a:lnTo>
                  <a:lnTo>
                    <a:pt x="2334273" y="5106202"/>
                  </a:lnTo>
                  <a:lnTo>
                    <a:pt x="2362370" y="5108760"/>
                  </a:lnTo>
                  <a:lnTo>
                    <a:pt x="2358430" y="5154860"/>
                  </a:lnTo>
                  <a:close/>
                </a:path>
                <a:path w="5162550" h="5154930">
                  <a:moveTo>
                    <a:pt x="2511145" y="5154860"/>
                  </a:moveTo>
                  <a:lnTo>
                    <a:pt x="2396539" y="5154860"/>
                  </a:lnTo>
                  <a:lnTo>
                    <a:pt x="2399598" y="5111668"/>
                  </a:lnTo>
                  <a:lnTo>
                    <a:pt x="2427682" y="5113502"/>
                  </a:lnTo>
                  <a:lnTo>
                    <a:pt x="2455804" y="5115028"/>
                  </a:lnTo>
                  <a:lnTo>
                    <a:pt x="2483963" y="5116248"/>
                  </a:lnTo>
                  <a:lnTo>
                    <a:pt x="2512160" y="5117161"/>
                  </a:lnTo>
                  <a:lnTo>
                    <a:pt x="2511145" y="5154860"/>
                  </a:lnTo>
                  <a:close/>
                </a:path>
                <a:path w="5162550" h="5154930">
                  <a:moveTo>
                    <a:pt x="2663591" y="5118100"/>
                  </a:moveTo>
                  <a:lnTo>
                    <a:pt x="2582144" y="5118100"/>
                  </a:lnTo>
                  <a:lnTo>
                    <a:pt x="2622821" y="5117778"/>
                  </a:lnTo>
                  <a:lnTo>
                    <a:pt x="2663550" y="5116815"/>
                  </a:lnTo>
                  <a:lnTo>
                    <a:pt x="2663591" y="5118100"/>
                  </a:lnTo>
                  <a:close/>
                </a:path>
                <a:path w="5162550" h="5154930">
                  <a:moveTo>
                    <a:pt x="2664749" y="5154860"/>
                  </a:moveTo>
                  <a:lnTo>
                    <a:pt x="2549500" y="5154860"/>
                  </a:lnTo>
                  <a:lnTo>
                    <a:pt x="2549727" y="5117900"/>
                  </a:lnTo>
                  <a:lnTo>
                    <a:pt x="2663591" y="5118100"/>
                  </a:lnTo>
                  <a:lnTo>
                    <a:pt x="2664749" y="5154860"/>
                  </a:lnTo>
                  <a:close/>
                </a:path>
                <a:path w="5162550" h="5154930">
                  <a:moveTo>
                    <a:pt x="2817401" y="5154860"/>
                  </a:moveTo>
                  <a:lnTo>
                    <a:pt x="2702992" y="5154860"/>
                  </a:lnTo>
                  <a:lnTo>
                    <a:pt x="2701169" y="5115354"/>
                  </a:lnTo>
                  <a:lnTo>
                    <a:pt x="2729213" y="5113907"/>
                  </a:lnTo>
                  <a:lnTo>
                    <a:pt x="2757225" y="5112154"/>
                  </a:lnTo>
                  <a:lnTo>
                    <a:pt x="2785205" y="5110096"/>
                  </a:lnTo>
                  <a:lnTo>
                    <a:pt x="2813155" y="5107732"/>
                  </a:lnTo>
                  <a:lnTo>
                    <a:pt x="2817401" y="5154860"/>
                  </a:lnTo>
                  <a:close/>
                </a:path>
                <a:path w="5162550" h="5154930">
                  <a:moveTo>
                    <a:pt x="2854879" y="5147432"/>
                  </a:moveTo>
                  <a:lnTo>
                    <a:pt x="2850337" y="5104108"/>
                  </a:lnTo>
                  <a:lnTo>
                    <a:pt x="2878460" y="5101002"/>
                  </a:lnTo>
                  <a:lnTo>
                    <a:pt x="2906537" y="5097584"/>
                  </a:lnTo>
                  <a:lnTo>
                    <a:pt x="2934568" y="5093856"/>
                  </a:lnTo>
                  <a:lnTo>
                    <a:pt x="2962552" y="5089817"/>
                  </a:lnTo>
                  <a:lnTo>
                    <a:pt x="2968700" y="5130799"/>
                  </a:lnTo>
                  <a:lnTo>
                    <a:pt x="2963451" y="5130799"/>
                  </a:lnTo>
                  <a:lnTo>
                    <a:pt x="2916627" y="5143499"/>
                  </a:lnTo>
                  <a:lnTo>
                    <a:pt x="2869539" y="5143499"/>
                  </a:lnTo>
                  <a:lnTo>
                    <a:pt x="2854879" y="5147432"/>
                  </a:lnTo>
                  <a:close/>
                </a:path>
                <a:path w="5162550" h="5154930">
                  <a:moveTo>
                    <a:pt x="2207024" y="5132604"/>
                  </a:moveTo>
                  <a:lnTo>
                    <a:pt x="2200369" y="5130799"/>
                  </a:lnTo>
                  <a:lnTo>
                    <a:pt x="2153817" y="5130799"/>
                  </a:lnTo>
                  <a:lnTo>
                    <a:pt x="2094272" y="5114406"/>
                  </a:lnTo>
                  <a:lnTo>
                    <a:pt x="2102184" y="5072939"/>
                  </a:lnTo>
                  <a:lnTo>
                    <a:pt x="2129796" y="5078049"/>
                  </a:lnTo>
                  <a:lnTo>
                    <a:pt x="2157467" y="5082854"/>
                  </a:lnTo>
                  <a:lnTo>
                    <a:pt x="2185198" y="5087354"/>
                  </a:lnTo>
                  <a:lnTo>
                    <a:pt x="2212988" y="5091548"/>
                  </a:lnTo>
                  <a:lnTo>
                    <a:pt x="2207024" y="5132604"/>
                  </a:lnTo>
                  <a:close/>
                </a:path>
                <a:path w="5162550" h="5154930">
                  <a:moveTo>
                    <a:pt x="3010003" y="5130799"/>
                  </a:moveTo>
                  <a:lnTo>
                    <a:pt x="3007345" y="5130799"/>
                  </a:lnTo>
                  <a:lnTo>
                    <a:pt x="2999611" y="5083977"/>
                  </a:lnTo>
                  <a:lnTo>
                    <a:pt x="3027285" y="5079248"/>
                  </a:lnTo>
                  <a:lnTo>
                    <a:pt x="3054895" y="5074215"/>
                  </a:lnTo>
                  <a:lnTo>
                    <a:pt x="3082439" y="5068879"/>
                  </a:lnTo>
                  <a:lnTo>
                    <a:pt x="3109917" y="5063238"/>
                  </a:lnTo>
                  <a:lnTo>
                    <a:pt x="3118816" y="5105399"/>
                  </a:lnTo>
                  <a:lnTo>
                    <a:pt x="3102262" y="5105399"/>
                  </a:lnTo>
                  <a:lnTo>
                    <a:pt x="3010003" y="5130799"/>
                  </a:lnTo>
                  <a:close/>
                </a:path>
                <a:path w="5162550" h="5154930">
                  <a:moveTo>
                    <a:pt x="2022841" y="92032"/>
                  </a:moveTo>
                  <a:lnTo>
                    <a:pt x="2016444" y="63508"/>
                  </a:lnTo>
                  <a:lnTo>
                    <a:pt x="2107544" y="38099"/>
                  </a:lnTo>
                  <a:lnTo>
                    <a:pt x="2127478" y="38099"/>
                  </a:lnTo>
                  <a:lnTo>
                    <a:pt x="2133132" y="69864"/>
                  </a:lnTo>
                  <a:lnTo>
                    <a:pt x="2105458" y="74948"/>
                  </a:lnTo>
                  <a:lnTo>
                    <a:pt x="2077851" y="80337"/>
                  </a:lnTo>
                  <a:lnTo>
                    <a:pt x="2050312" y="86032"/>
                  </a:lnTo>
                  <a:lnTo>
                    <a:pt x="2022841" y="92032"/>
                  </a:lnTo>
                  <a:close/>
                </a:path>
                <a:path w="5162550" h="5154930">
                  <a:moveTo>
                    <a:pt x="1877334" y="129237"/>
                  </a:moveTo>
                  <a:lnTo>
                    <a:pt x="1867837" y="96220"/>
                  </a:lnTo>
                  <a:lnTo>
                    <a:pt x="1880643" y="88899"/>
                  </a:lnTo>
                  <a:lnTo>
                    <a:pt x="1925402" y="88899"/>
                  </a:lnTo>
                  <a:lnTo>
                    <a:pt x="1979722" y="73750"/>
                  </a:lnTo>
                  <a:lnTo>
                    <a:pt x="1986152" y="100547"/>
                  </a:lnTo>
                  <a:lnTo>
                    <a:pt x="1958823" y="107265"/>
                  </a:lnTo>
                  <a:lnTo>
                    <a:pt x="1931578" y="114287"/>
                  </a:lnTo>
                  <a:lnTo>
                    <a:pt x="1904415" y="121610"/>
                  </a:lnTo>
                  <a:lnTo>
                    <a:pt x="1877334" y="129237"/>
                  </a:lnTo>
                  <a:close/>
                </a:path>
                <a:path w="5162550" h="5154930">
                  <a:moveTo>
                    <a:pt x="1734294" y="175031"/>
                  </a:moveTo>
                  <a:lnTo>
                    <a:pt x="1724397" y="147019"/>
                  </a:lnTo>
                  <a:lnTo>
                    <a:pt x="1833937" y="114965"/>
                  </a:lnTo>
                  <a:lnTo>
                    <a:pt x="1841491" y="139834"/>
                  </a:lnTo>
                  <a:lnTo>
                    <a:pt x="1814545" y="148184"/>
                  </a:lnTo>
                  <a:lnTo>
                    <a:pt x="1787697" y="156833"/>
                  </a:lnTo>
                  <a:lnTo>
                    <a:pt x="1760947" y="165782"/>
                  </a:lnTo>
                  <a:lnTo>
                    <a:pt x="1734294" y="175031"/>
                  </a:lnTo>
                  <a:close/>
                </a:path>
                <a:path w="5162550" h="5154930">
                  <a:moveTo>
                    <a:pt x="1594502" y="229137"/>
                  </a:moveTo>
                  <a:lnTo>
                    <a:pt x="1582221" y="200006"/>
                  </a:lnTo>
                  <a:lnTo>
                    <a:pt x="1619213" y="177799"/>
                  </a:lnTo>
                  <a:lnTo>
                    <a:pt x="1687839" y="157717"/>
                  </a:lnTo>
                  <a:lnTo>
                    <a:pt x="1698975" y="187806"/>
                  </a:lnTo>
                  <a:lnTo>
                    <a:pt x="1672689" y="197701"/>
                  </a:lnTo>
                  <a:lnTo>
                    <a:pt x="1646514" y="207888"/>
                  </a:lnTo>
                  <a:lnTo>
                    <a:pt x="1620452" y="218367"/>
                  </a:lnTo>
                  <a:lnTo>
                    <a:pt x="1594502" y="229137"/>
                  </a:lnTo>
                  <a:close/>
                </a:path>
                <a:path w="5162550" h="5154930">
                  <a:moveTo>
                    <a:pt x="1457741" y="291641"/>
                  </a:moveTo>
                  <a:lnTo>
                    <a:pt x="1442264" y="260276"/>
                  </a:lnTo>
                  <a:lnTo>
                    <a:pt x="1452282" y="253999"/>
                  </a:lnTo>
                  <a:lnTo>
                    <a:pt x="1493427" y="241299"/>
                  </a:lnTo>
                  <a:lnTo>
                    <a:pt x="1534970" y="215899"/>
                  </a:lnTo>
                  <a:lnTo>
                    <a:pt x="1546094" y="212530"/>
                  </a:lnTo>
                  <a:lnTo>
                    <a:pt x="1559924" y="244018"/>
                  </a:lnTo>
                  <a:lnTo>
                    <a:pt x="1534186" y="255494"/>
                  </a:lnTo>
                  <a:lnTo>
                    <a:pt x="1508575" y="267257"/>
                  </a:lnTo>
                  <a:lnTo>
                    <a:pt x="1483094" y="279306"/>
                  </a:lnTo>
                  <a:lnTo>
                    <a:pt x="1457741" y="291641"/>
                  </a:lnTo>
                  <a:close/>
                </a:path>
                <a:path w="5162550" h="5154930">
                  <a:moveTo>
                    <a:pt x="1325182" y="362004"/>
                  </a:moveTo>
                  <a:lnTo>
                    <a:pt x="1308278" y="332310"/>
                  </a:lnTo>
                  <a:lnTo>
                    <a:pt x="1331300" y="317499"/>
                  </a:lnTo>
                  <a:lnTo>
                    <a:pt x="1371210" y="304799"/>
                  </a:lnTo>
                  <a:lnTo>
                    <a:pt x="1409926" y="280540"/>
                  </a:lnTo>
                  <a:lnTo>
                    <a:pt x="1424233" y="308485"/>
                  </a:lnTo>
                  <a:lnTo>
                    <a:pt x="1399254" y="321449"/>
                  </a:lnTo>
                  <a:lnTo>
                    <a:pt x="1374420" y="334690"/>
                  </a:lnTo>
                  <a:lnTo>
                    <a:pt x="1349729" y="348208"/>
                  </a:lnTo>
                  <a:lnTo>
                    <a:pt x="1325182" y="362004"/>
                  </a:lnTo>
                  <a:close/>
                </a:path>
                <a:path w="5162550" h="5154930">
                  <a:moveTo>
                    <a:pt x="1196930" y="440123"/>
                  </a:moveTo>
                  <a:lnTo>
                    <a:pt x="1181130" y="415827"/>
                  </a:lnTo>
                  <a:lnTo>
                    <a:pt x="1214167" y="393699"/>
                  </a:lnTo>
                  <a:lnTo>
                    <a:pt x="1276290" y="353058"/>
                  </a:lnTo>
                  <a:lnTo>
                    <a:pt x="1292656" y="380841"/>
                  </a:lnTo>
                  <a:lnTo>
                    <a:pt x="1268484" y="395261"/>
                  </a:lnTo>
                  <a:lnTo>
                    <a:pt x="1244472" y="409948"/>
                  </a:lnTo>
                  <a:lnTo>
                    <a:pt x="1220621" y="424902"/>
                  </a:lnTo>
                  <a:lnTo>
                    <a:pt x="1196930" y="440123"/>
                  </a:lnTo>
                  <a:close/>
                </a:path>
                <a:path w="5162550" h="5154930">
                  <a:moveTo>
                    <a:pt x="1073488" y="525678"/>
                  </a:moveTo>
                  <a:lnTo>
                    <a:pt x="1055617" y="501450"/>
                  </a:lnTo>
                  <a:lnTo>
                    <a:pt x="1064340" y="495299"/>
                  </a:lnTo>
                  <a:lnTo>
                    <a:pt x="1138320" y="444499"/>
                  </a:lnTo>
                  <a:lnTo>
                    <a:pt x="1149630" y="436925"/>
                  </a:lnTo>
                  <a:lnTo>
                    <a:pt x="1165655" y="460791"/>
                  </a:lnTo>
                  <a:lnTo>
                    <a:pt x="1142349" y="476628"/>
                  </a:lnTo>
                  <a:lnTo>
                    <a:pt x="1119219" y="492721"/>
                  </a:lnTo>
                  <a:lnTo>
                    <a:pt x="1096265" y="509071"/>
                  </a:lnTo>
                  <a:lnTo>
                    <a:pt x="1073488" y="525678"/>
                  </a:lnTo>
                  <a:close/>
                </a:path>
                <a:path w="5162550" h="5154930">
                  <a:moveTo>
                    <a:pt x="955343" y="618300"/>
                  </a:moveTo>
                  <a:lnTo>
                    <a:pt x="931742" y="589951"/>
                  </a:lnTo>
                  <a:lnTo>
                    <a:pt x="957006" y="571499"/>
                  </a:lnTo>
                  <a:lnTo>
                    <a:pt x="992289" y="546099"/>
                  </a:lnTo>
                  <a:lnTo>
                    <a:pt x="1024547" y="523356"/>
                  </a:lnTo>
                  <a:lnTo>
                    <a:pt x="1043433" y="548189"/>
                  </a:lnTo>
                  <a:lnTo>
                    <a:pt x="1021124" y="565350"/>
                  </a:lnTo>
                  <a:lnTo>
                    <a:pt x="999006" y="582756"/>
                  </a:lnTo>
                  <a:lnTo>
                    <a:pt x="977079" y="600406"/>
                  </a:lnTo>
                  <a:lnTo>
                    <a:pt x="955343" y="618300"/>
                  </a:lnTo>
                  <a:close/>
                </a:path>
                <a:path w="5162550" h="5154930">
                  <a:moveTo>
                    <a:pt x="842771" y="717757"/>
                  </a:moveTo>
                  <a:lnTo>
                    <a:pt x="822799" y="696446"/>
                  </a:lnTo>
                  <a:lnTo>
                    <a:pt x="854222" y="660399"/>
                  </a:lnTo>
                  <a:lnTo>
                    <a:pt x="887965" y="634999"/>
                  </a:lnTo>
                  <a:lnTo>
                    <a:pt x="904450" y="616668"/>
                  </a:lnTo>
                  <a:lnTo>
                    <a:pt x="926648" y="642548"/>
                  </a:lnTo>
                  <a:lnTo>
                    <a:pt x="905369" y="661003"/>
                  </a:lnTo>
                  <a:lnTo>
                    <a:pt x="884297" y="679689"/>
                  </a:lnTo>
                  <a:lnTo>
                    <a:pt x="863431" y="698608"/>
                  </a:lnTo>
                  <a:lnTo>
                    <a:pt x="842771" y="717757"/>
                  </a:lnTo>
                  <a:close/>
                </a:path>
                <a:path w="5162550" h="5154930">
                  <a:moveTo>
                    <a:pt x="736262" y="823609"/>
                  </a:moveTo>
                  <a:lnTo>
                    <a:pt x="713062" y="801596"/>
                  </a:lnTo>
                  <a:lnTo>
                    <a:pt x="724620" y="787399"/>
                  </a:lnTo>
                  <a:lnTo>
                    <a:pt x="756200" y="749299"/>
                  </a:lnTo>
                  <a:lnTo>
                    <a:pt x="788332" y="723899"/>
                  </a:lnTo>
                  <a:lnTo>
                    <a:pt x="793010" y="720263"/>
                  </a:lnTo>
                  <a:lnTo>
                    <a:pt x="815563" y="743632"/>
                  </a:lnTo>
                  <a:lnTo>
                    <a:pt x="795408" y="763300"/>
                  </a:lnTo>
                  <a:lnTo>
                    <a:pt x="775472" y="783185"/>
                  </a:lnTo>
                  <a:lnTo>
                    <a:pt x="755757" y="803289"/>
                  </a:lnTo>
                  <a:lnTo>
                    <a:pt x="736262" y="823609"/>
                  </a:lnTo>
                  <a:close/>
                </a:path>
                <a:path w="5162550" h="5154930">
                  <a:moveTo>
                    <a:pt x="636117" y="935557"/>
                  </a:moveTo>
                  <a:lnTo>
                    <a:pt x="612674" y="915793"/>
                  </a:lnTo>
                  <a:lnTo>
                    <a:pt x="633273" y="888999"/>
                  </a:lnTo>
                  <a:lnTo>
                    <a:pt x="663149" y="850899"/>
                  </a:lnTo>
                  <a:lnTo>
                    <a:pt x="687985" y="830184"/>
                  </a:lnTo>
                  <a:lnTo>
                    <a:pt x="710618" y="851037"/>
                  </a:lnTo>
                  <a:lnTo>
                    <a:pt x="691642" y="871861"/>
                  </a:lnTo>
                  <a:lnTo>
                    <a:pt x="672900" y="892890"/>
                  </a:lnTo>
                  <a:lnTo>
                    <a:pt x="654392" y="914122"/>
                  </a:lnTo>
                  <a:lnTo>
                    <a:pt x="636117" y="935557"/>
                  </a:lnTo>
                  <a:close/>
                </a:path>
                <a:path w="5162550" h="5154930">
                  <a:moveTo>
                    <a:pt x="542762" y="1053132"/>
                  </a:moveTo>
                  <a:lnTo>
                    <a:pt x="516363" y="1033407"/>
                  </a:lnTo>
                  <a:lnTo>
                    <a:pt x="519685" y="1028699"/>
                  </a:lnTo>
                  <a:lnTo>
                    <a:pt x="547179" y="990599"/>
                  </a:lnTo>
                  <a:lnTo>
                    <a:pt x="575280" y="952499"/>
                  </a:lnTo>
                  <a:lnTo>
                    <a:pt x="585964" y="943044"/>
                  </a:lnTo>
                  <a:lnTo>
                    <a:pt x="612122" y="964448"/>
                  </a:lnTo>
                  <a:lnTo>
                    <a:pt x="594413" y="986335"/>
                  </a:lnTo>
                  <a:lnTo>
                    <a:pt x="576950" y="1008412"/>
                  </a:lnTo>
                  <a:lnTo>
                    <a:pt x="559733" y="1030677"/>
                  </a:lnTo>
                  <a:lnTo>
                    <a:pt x="542762" y="1053132"/>
                  </a:lnTo>
                  <a:close/>
                </a:path>
                <a:path w="5162550" h="5154930">
                  <a:moveTo>
                    <a:pt x="456429" y="1176062"/>
                  </a:moveTo>
                  <a:lnTo>
                    <a:pt x="427290" y="1156855"/>
                  </a:lnTo>
                  <a:lnTo>
                    <a:pt x="440921" y="1142999"/>
                  </a:lnTo>
                  <a:lnTo>
                    <a:pt x="466548" y="1104899"/>
                  </a:lnTo>
                  <a:lnTo>
                    <a:pt x="492805" y="1066799"/>
                  </a:lnTo>
                  <a:lnTo>
                    <a:pt x="494431" y="1064495"/>
                  </a:lnTo>
                  <a:lnTo>
                    <a:pt x="520503" y="1083384"/>
                  </a:lnTo>
                  <a:lnTo>
                    <a:pt x="504096" y="1106294"/>
                  </a:lnTo>
                  <a:lnTo>
                    <a:pt x="487949" y="1129377"/>
                  </a:lnTo>
                  <a:lnTo>
                    <a:pt x="472060" y="1152633"/>
                  </a:lnTo>
                  <a:lnTo>
                    <a:pt x="456429" y="1176062"/>
                  </a:lnTo>
                  <a:close/>
                </a:path>
                <a:path w="5162550" h="5154930">
                  <a:moveTo>
                    <a:pt x="377536" y="1303790"/>
                  </a:moveTo>
                  <a:lnTo>
                    <a:pt x="349568" y="1287636"/>
                  </a:lnTo>
                  <a:lnTo>
                    <a:pt x="367902" y="1257299"/>
                  </a:lnTo>
                  <a:lnTo>
                    <a:pt x="391591" y="1219199"/>
                  </a:lnTo>
                  <a:lnTo>
                    <a:pt x="406281" y="1188542"/>
                  </a:lnTo>
                  <a:lnTo>
                    <a:pt x="436021" y="1207523"/>
                  </a:lnTo>
                  <a:lnTo>
                    <a:pt x="420996" y="1231354"/>
                  </a:lnTo>
                  <a:lnTo>
                    <a:pt x="406240" y="1255343"/>
                  </a:lnTo>
                  <a:lnTo>
                    <a:pt x="391754" y="1279488"/>
                  </a:lnTo>
                  <a:lnTo>
                    <a:pt x="377536" y="1303790"/>
                  </a:lnTo>
                  <a:close/>
                </a:path>
                <a:path w="5162550" h="5154930">
                  <a:moveTo>
                    <a:pt x="306333" y="1435938"/>
                  </a:moveTo>
                  <a:lnTo>
                    <a:pt x="274391" y="1419929"/>
                  </a:lnTo>
                  <a:lnTo>
                    <a:pt x="279842" y="1409699"/>
                  </a:lnTo>
                  <a:lnTo>
                    <a:pt x="300838" y="1371599"/>
                  </a:lnTo>
                  <a:lnTo>
                    <a:pt x="322518" y="1333499"/>
                  </a:lnTo>
                  <a:lnTo>
                    <a:pt x="330187" y="1320430"/>
                  </a:lnTo>
                  <a:lnTo>
                    <a:pt x="358970" y="1336492"/>
                  </a:lnTo>
                  <a:lnTo>
                    <a:pt x="345393" y="1361141"/>
                  </a:lnTo>
                  <a:lnTo>
                    <a:pt x="332095" y="1385931"/>
                  </a:lnTo>
                  <a:lnTo>
                    <a:pt x="319075" y="1410864"/>
                  </a:lnTo>
                  <a:lnTo>
                    <a:pt x="306333" y="1435938"/>
                  </a:lnTo>
                  <a:close/>
                </a:path>
                <a:path w="5162550" h="5154930">
                  <a:moveTo>
                    <a:pt x="242994" y="1572264"/>
                  </a:moveTo>
                  <a:lnTo>
                    <a:pt x="210689" y="1558406"/>
                  </a:lnTo>
                  <a:lnTo>
                    <a:pt x="221045" y="1536699"/>
                  </a:lnTo>
                  <a:lnTo>
                    <a:pt x="239938" y="1485899"/>
                  </a:lnTo>
                  <a:lnTo>
                    <a:pt x="256567" y="1453578"/>
                  </a:lnTo>
                  <a:lnTo>
                    <a:pt x="289767" y="1469608"/>
                  </a:lnTo>
                  <a:lnTo>
                    <a:pt x="277642" y="1495083"/>
                  </a:lnTo>
                  <a:lnTo>
                    <a:pt x="265804" y="1520685"/>
                  </a:lnTo>
                  <a:lnTo>
                    <a:pt x="254255" y="1546411"/>
                  </a:lnTo>
                  <a:lnTo>
                    <a:pt x="242994" y="1572264"/>
                  </a:lnTo>
                  <a:close/>
                </a:path>
                <a:path w="5162550" h="5154930">
                  <a:moveTo>
                    <a:pt x="188005" y="1711733"/>
                  </a:moveTo>
                  <a:lnTo>
                    <a:pt x="153727" y="1699380"/>
                  </a:lnTo>
                  <a:lnTo>
                    <a:pt x="168693" y="1663699"/>
                  </a:lnTo>
                  <a:lnTo>
                    <a:pt x="185415" y="1612899"/>
                  </a:lnTo>
                  <a:lnTo>
                    <a:pt x="194585" y="1592882"/>
                  </a:lnTo>
                  <a:lnTo>
                    <a:pt x="228470" y="1606826"/>
                  </a:lnTo>
                  <a:lnTo>
                    <a:pt x="217915" y="1632888"/>
                  </a:lnTo>
                  <a:lnTo>
                    <a:pt x="207652" y="1659059"/>
                  </a:lnTo>
                  <a:lnTo>
                    <a:pt x="197682" y="1685341"/>
                  </a:lnTo>
                  <a:lnTo>
                    <a:pt x="188005" y="1711733"/>
                  </a:lnTo>
                  <a:close/>
                </a:path>
                <a:path w="5162550" h="5154930">
                  <a:moveTo>
                    <a:pt x="141293" y="1854555"/>
                  </a:moveTo>
                  <a:lnTo>
                    <a:pt x="105412" y="1843991"/>
                  </a:lnTo>
                  <a:lnTo>
                    <a:pt x="109283" y="1828799"/>
                  </a:lnTo>
                  <a:lnTo>
                    <a:pt x="122999" y="1790699"/>
                  </a:lnTo>
                  <a:lnTo>
                    <a:pt x="137478" y="1752599"/>
                  </a:lnTo>
                  <a:lnTo>
                    <a:pt x="142502" y="1735844"/>
                  </a:lnTo>
                  <a:lnTo>
                    <a:pt x="175525" y="1747191"/>
                  </a:lnTo>
                  <a:lnTo>
                    <a:pt x="166517" y="1773890"/>
                  </a:lnTo>
                  <a:lnTo>
                    <a:pt x="157809" y="1800683"/>
                  </a:lnTo>
                  <a:lnTo>
                    <a:pt x="149401" y="1827571"/>
                  </a:lnTo>
                  <a:lnTo>
                    <a:pt x="141293" y="1854555"/>
                  </a:lnTo>
                  <a:close/>
                </a:path>
                <a:path w="5162550" h="5154930">
                  <a:moveTo>
                    <a:pt x="103209" y="1999708"/>
                  </a:moveTo>
                  <a:lnTo>
                    <a:pt x="67983" y="1991576"/>
                  </a:lnTo>
                  <a:lnTo>
                    <a:pt x="72791" y="1968499"/>
                  </a:lnTo>
                  <a:lnTo>
                    <a:pt x="84171" y="1930399"/>
                  </a:lnTo>
                  <a:lnTo>
                    <a:pt x="96051" y="1880797"/>
                  </a:lnTo>
                  <a:lnTo>
                    <a:pt x="130993" y="1890524"/>
                  </a:lnTo>
                  <a:lnTo>
                    <a:pt x="123591" y="1917700"/>
                  </a:lnTo>
                  <a:lnTo>
                    <a:pt x="116493" y="1944956"/>
                  </a:lnTo>
                  <a:lnTo>
                    <a:pt x="109699" y="1972292"/>
                  </a:lnTo>
                  <a:lnTo>
                    <a:pt x="103209" y="1999708"/>
                  </a:lnTo>
                  <a:close/>
                </a:path>
                <a:path w="5162550" h="5154930">
                  <a:moveTo>
                    <a:pt x="73815" y="2146817"/>
                  </a:moveTo>
                  <a:lnTo>
                    <a:pt x="36531" y="2140509"/>
                  </a:lnTo>
                  <a:lnTo>
                    <a:pt x="43448" y="2108199"/>
                  </a:lnTo>
                  <a:lnTo>
                    <a:pt x="52422" y="2057399"/>
                  </a:lnTo>
                  <a:lnTo>
                    <a:pt x="59734" y="2028924"/>
                  </a:lnTo>
                  <a:lnTo>
                    <a:pt x="95001" y="2036513"/>
                  </a:lnTo>
                  <a:lnTo>
                    <a:pt x="89247" y="2063992"/>
                  </a:lnTo>
                  <a:lnTo>
                    <a:pt x="83799" y="2091536"/>
                  </a:lnTo>
                  <a:lnTo>
                    <a:pt x="78654" y="2119144"/>
                  </a:lnTo>
                  <a:lnTo>
                    <a:pt x="73815" y="2146817"/>
                  </a:lnTo>
                  <a:close/>
                </a:path>
                <a:path w="5162550" h="5154930">
                  <a:moveTo>
                    <a:pt x="53116" y="2295909"/>
                  </a:moveTo>
                  <a:lnTo>
                    <a:pt x="16560" y="2291932"/>
                  </a:lnTo>
                  <a:lnTo>
                    <a:pt x="21463" y="2247899"/>
                  </a:lnTo>
                  <a:lnTo>
                    <a:pt x="27961" y="2197099"/>
                  </a:lnTo>
                  <a:lnTo>
                    <a:pt x="30701" y="2178109"/>
                  </a:lnTo>
                  <a:lnTo>
                    <a:pt x="67835" y="2183828"/>
                  </a:lnTo>
                  <a:lnTo>
                    <a:pt x="63690" y="2211771"/>
                  </a:lnTo>
                  <a:lnTo>
                    <a:pt x="59855" y="2239766"/>
                  </a:lnTo>
                  <a:lnTo>
                    <a:pt x="56331" y="2267812"/>
                  </a:lnTo>
                  <a:lnTo>
                    <a:pt x="53116" y="2295909"/>
                  </a:lnTo>
                  <a:close/>
                </a:path>
                <a:path w="5162550" h="5154930">
                  <a:moveTo>
                    <a:pt x="41286" y="2445104"/>
                  </a:moveTo>
                  <a:lnTo>
                    <a:pt x="3751" y="2443228"/>
                  </a:lnTo>
                  <a:lnTo>
                    <a:pt x="3961" y="2438399"/>
                  </a:lnTo>
                  <a:lnTo>
                    <a:pt x="7048" y="2387599"/>
                  </a:lnTo>
                  <a:lnTo>
                    <a:pt x="10999" y="2336799"/>
                  </a:lnTo>
                  <a:lnTo>
                    <a:pt x="11892" y="2329719"/>
                  </a:lnTo>
                  <a:lnTo>
                    <a:pt x="49331" y="2333236"/>
                  </a:lnTo>
                  <a:lnTo>
                    <a:pt x="46863" y="2361146"/>
                  </a:lnTo>
                  <a:lnTo>
                    <a:pt x="44700" y="2389095"/>
                  </a:lnTo>
                  <a:lnTo>
                    <a:pt x="42841" y="2417080"/>
                  </a:lnTo>
                  <a:lnTo>
                    <a:pt x="41286" y="2445104"/>
                  </a:lnTo>
                  <a:close/>
                </a:path>
                <a:path w="5162550" h="5154930">
                  <a:moveTo>
                    <a:pt x="128" y="2596539"/>
                  </a:moveTo>
                  <a:lnTo>
                    <a:pt x="0" y="2574255"/>
                  </a:lnTo>
                  <a:lnTo>
                    <a:pt x="412" y="2527299"/>
                  </a:lnTo>
                  <a:lnTo>
                    <a:pt x="1747" y="2489199"/>
                  </a:lnTo>
                  <a:lnTo>
                    <a:pt x="2088" y="2481357"/>
                  </a:lnTo>
                  <a:lnTo>
                    <a:pt x="39682" y="2482687"/>
                  </a:lnTo>
                  <a:lnTo>
                    <a:pt x="38975" y="2505552"/>
                  </a:lnTo>
                  <a:lnTo>
                    <a:pt x="38470" y="2528435"/>
                  </a:lnTo>
                  <a:lnTo>
                    <a:pt x="38167" y="2551336"/>
                  </a:lnTo>
                  <a:lnTo>
                    <a:pt x="38159" y="2596378"/>
                  </a:lnTo>
                  <a:lnTo>
                    <a:pt x="128" y="2596539"/>
                  </a:lnTo>
                  <a:close/>
                </a:path>
                <a:path w="5162550" h="5154930">
                  <a:moveTo>
                    <a:pt x="5484" y="2749297"/>
                  </a:moveTo>
                  <a:lnTo>
                    <a:pt x="3961" y="2730499"/>
                  </a:lnTo>
                  <a:lnTo>
                    <a:pt x="1747" y="2679699"/>
                  </a:lnTo>
                  <a:lnTo>
                    <a:pt x="571" y="2634936"/>
                  </a:lnTo>
                  <a:lnTo>
                    <a:pt x="38754" y="2634055"/>
                  </a:lnTo>
                  <a:lnTo>
                    <a:pt x="39559" y="2662274"/>
                  </a:lnTo>
                  <a:lnTo>
                    <a:pt x="40672" y="2690459"/>
                  </a:lnTo>
                  <a:lnTo>
                    <a:pt x="42092" y="2718612"/>
                  </a:lnTo>
                  <a:lnTo>
                    <a:pt x="43819" y="2746731"/>
                  </a:lnTo>
                  <a:lnTo>
                    <a:pt x="5484" y="2749297"/>
                  </a:lnTo>
                  <a:close/>
                </a:path>
                <a:path w="5162550" h="5154930">
                  <a:moveTo>
                    <a:pt x="19231" y="2900952"/>
                  </a:moveTo>
                  <a:lnTo>
                    <a:pt x="15806" y="2870199"/>
                  </a:lnTo>
                  <a:lnTo>
                    <a:pt x="10999" y="2819399"/>
                  </a:lnTo>
                  <a:lnTo>
                    <a:pt x="8487" y="2787107"/>
                  </a:lnTo>
                  <a:lnTo>
                    <a:pt x="46586" y="2783998"/>
                  </a:lnTo>
                  <a:lnTo>
                    <a:pt x="49033" y="2812075"/>
                  </a:lnTo>
                  <a:lnTo>
                    <a:pt x="51787" y="2840106"/>
                  </a:lnTo>
                  <a:lnTo>
                    <a:pt x="54849" y="2868092"/>
                  </a:lnTo>
                  <a:lnTo>
                    <a:pt x="58219" y="2896032"/>
                  </a:lnTo>
                  <a:lnTo>
                    <a:pt x="19231" y="2900952"/>
                  </a:lnTo>
                  <a:close/>
                </a:path>
                <a:path w="5162550" h="5154930">
                  <a:moveTo>
                    <a:pt x="41998" y="3051672"/>
                  </a:moveTo>
                  <a:lnTo>
                    <a:pt x="35291" y="3009899"/>
                  </a:lnTo>
                  <a:lnTo>
                    <a:pt x="27961" y="2959099"/>
                  </a:lnTo>
                  <a:lnTo>
                    <a:pt x="24505" y="2938835"/>
                  </a:lnTo>
                  <a:lnTo>
                    <a:pt x="63212" y="2933366"/>
                  </a:lnTo>
                  <a:lnTo>
                    <a:pt x="67300" y="2961191"/>
                  </a:lnTo>
                  <a:lnTo>
                    <a:pt x="71694" y="2988957"/>
                  </a:lnTo>
                  <a:lnTo>
                    <a:pt x="76394" y="3016664"/>
                  </a:lnTo>
                  <a:lnTo>
                    <a:pt x="81400" y="3044312"/>
                  </a:lnTo>
                  <a:lnTo>
                    <a:pt x="41998" y="3051672"/>
                  </a:lnTo>
                  <a:close/>
                </a:path>
                <a:path w="5162550" h="5154930">
                  <a:moveTo>
                    <a:pt x="75669" y="3200547"/>
                  </a:moveTo>
                  <a:lnTo>
                    <a:pt x="72791" y="3187699"/>
                  </a:lnTo>
                  <a:lnTo>
                    <a:pt x="62205" y="3149599"/>
                  </a:lnTo>
                  <a:lnTo>
                    <a:pt x="52422" y="3098799"/>
                  </a:lnTo>
                  <a:lnTo>
                    <a:pt x="50044" y="3088704"/>
                  </a:lnTo>
                  <a:lnTo>
                    <a:pt x="88520" y="3080928"/>
                  </a:lnTo>
                  <a:lnTo>
                    <a:pt x="94272" y="3108595"/>
                  </a:lnTo>
                  <a:lnTo>
                    <a:pt x="100331" y="3136189"/>
                  </a:lnTo>
                  <a:lnTo>
                    <a:pt x="106698" y="3163709"/>
                  </a:lnTo>
                  <a:lnTo>
                    <a:pt x="113372" y="3191155"/>
                  </a:lnTo>
                  <a:lnTo>
                    <a:pt x="75669" y="3200547"/>
                  </a:lnTo>
                  <a:close/>
                </a:path>
                <a:path w="5162550" h="5154930">
                  <a:moveTo>
                    <a:pt x="116379" y="3347112"/>
                  </a:moveTo>
                  <a:lnTo>
                    <a:pt x="109283" y="3327399"/>
                  </a:lnTo>
                  <a:lnTo>
                    <a:pt x="96338" y="3276599"/>
                  </a:lnTo>
                  <a:lnTo>
                    <a:pt x="84171" y="3238499"/>
                  </a:lnTo>
                  <a:lnTo>
                    <a:pt x="84009" y="3237773"/>
                  </a:lnTo>
                  <a:lnTo>
                    <a:pt x="122717" y="3227518"/>
                  </a:lnTo>
                  <a:lnTo>
                    <a:pt x="130056" y="3254612"/>
                  </a:lnTo>
                  <a:lnTo>
                    <a:pt x="137696" y="3281619"/>
                  </a:lnTo>
                  <a:lnTo>
                    <a:pt x="145635" y="3308538"/>
                  </a:lnTo>
                  <a:lnTo>
                    <a:pt x="153874" y="3335371"/>
                  </a:lnTo>
                  <a:lnTo>
                    <a:pt x="116379" y="3347112"/>
                  </a:lnTo>
                  <a:close/>
                </a:path>
                <a:path w="5162550" h="5154930">
                  <a:moveTo>
                    <a:pt x="164587" y="3492148"/>
                  </a:moveTo>
                  <a:lnTo>
                    <a:pt x="152712" y="3454399"/>
                  </a:lnTo>
                  <a:lnTo>
                    <a:pt x="137478" y="3416299"/>
                  </a:lnTo>
                  <a:lnTo>
                    <a:pt x="128143" y="3383548"/>
                  </a:lnTo>
                  <a:lnTo>
                    <a:pt x="165409" y="3371264"/>
                  </a:lnTo>
                  <a:lnTo>
                    <a:pt x="174382" y="3397985"/>
                  </a:lnTo>
                  <a:lnTo>
                    <a:pt x="183653" y="3424601"/>
                  </a:lnTo>
                  <a:lnTo>
                    <a:pt x="193221" y="3451114"/>
                  </a:lnTo>
                  <a:lnTo>
                    <a:pt x="203086" y="3477522"/>
                  </a:lnTo>
                  <a:lnTo>
                    <a:pt x="164587" y="3492148"/>
                  </a:lnTo>
                  <a:close/>
                </a:path>
                <a:path w="5162550" h="5154930">
                  <a:moveTo>
                    <a:pt x="221730" y="3633582"/>
                  </a:moveTo>
                  <a:lnTo>
                    <a:pt x="221045" y="3632199"/>
                  </a:lnTo>
                  <a:lnTo>
                    <a:pt x="202868" y="3581399"/>
                  </a:lnTo>
                  <a:lnTo>
                    <a:pt x="185415" y="3543299"/>
                  </a:lnTo>
                  <a:lnTo>
                    <a:pt x="178521" y="3527592"/>
                  </a:lnTo>
                  <a:lnTo>
                    <a:pt x="216654" y="3512453"/>
                  </a:lnTo>
                  <a:lnTo>
                    <a:pt x="227185" y="3538555"/>
                  </a:lnTo>
                  <a:lnTo>
                    <a:pt x="238006" y="3564537"/>
                  </a:lnTo>
                  <a:lnTo>
                    <a:pt x="249118" y="3590401"/>
                  </a:lnTo>
                  <a:lnTo>
                    <a:pt x="260519" y="3616146"/>
                  </a:lnTo>
                  <a:lnTo>
                    <a:pt x="221730" y="3633582"/>
                  </a:lnTo>
                  <a:close/>
                </a:path>
                <a:path w="5162550" h="5154930">
                  <a:moveTo>
                    <a:pt x="289659" y="3770253"/>
                  </a:moveTo>
                  <a:lnTo>
                    <a:pt x="279842" y="3746499"/>
                  </a:lnTo>
                  <a:lnTo>
                    <a:pt x="259540" y="3708399"/>
                  </a:lnTo>
                  <a:lnTo>
                    <a:pt x="239938" y="3670299"/>
                  </a:lnTo>
                  <a:lnTo>
                    <a:pt x="238719" y="3667840"/>
                  </a:lnTo>
                  <a:lnTo>
                    <a:pt x="276189" y="3650323"/>
                  </a:lnTo>
                  <a:lnTo>
                    <a:pt x="288245" y="3675743"/>
                  </a:lnTo>
                  <a:lnTo>
                    <a:pt x="300584" y="3701029"/>
                  </a:lnTo>
                  <a:lnTo>
                    <a:pt x="313205" y="3726180"/>
                  </a:lnTo>
                  <a:lnTo>
                    <a:pt x="326108" y="3751197"/>
                  </a:lnTo>
                  <a:lnTo>
                    <a:pt x="289659" y="3770253"/>
                  </a:lnTo>
                  <a:close/>
                </a:path>
                <a:path w="5162550" h="5154930">
                  <a:moveTo>
                    <a:pt x="363310" y="3904002"/>
                  </a:moveTo>
                  <a:lnTo>
                    <a:pt x="344875" y="3873499"/>
                  </a:lnTo>
                  <a:lnTo>
                    <a:pt x="322518" y="3835399"/>
                  </a:lnTo>
                  <a:lnTo>
                    <a:pt x="305264" y="3805078"/>
                  </a:lnTo>
                  <a:lnTo>
                    <a:pt x="343703" y="3784254"/>
                  </a:lnTo>
                  <a:lnTo>
                    <a:pt x="357269" y="3808965"/>
                  </a:lnTo>
                  <a:lnTo>
                    <a:pt x="371109" y="3833526"/>
                  </a:lnTo>
                  <a:lnTo>
                    <a:pt x="385224" y="3857936"/>
                  </a:lnTo>
                  <a:lnTo>
                    <a:pt x="399613" y="3882196"/>
                  </a:lnTo>
                  <a:lnTo>
                    <a:pt x="363310" y="3904002"/>
                  </a:lnTo>
                  <a:close/>
                </a:path>
                <a:path w="5162550" h="5154930">
                  <a:moveTo>
                    <a:pt x="445425" y="4032595"/>
                  </a:moveTo>
                  <a:lnTo>
                    <a:pt x="440921" y="4025899"/>
                  </a:lnTo>
                  <a:lnTo>
                    <a:pt x="415933" y="3987799"/>
                  </a:lnTo>
                  <a:lnTo>
                    <a:pt x="391591" y="3949699"/>
                  </a:lnTo>
                  <a:lnTo>
                    <a:pt x="383368" y="3936475"/>
                  </a:lnTo>
                  <a:lnTo>
                    <a:pt x="419182" y="3914237"/>
                  </a:lnTo>
                  <a:lnTo>
                    <a:pt x="434154" y="3938054"/>
                  </a:lnTo>
                  <a:lnTo>
                    <a:pt x="449387" y="3961705"/>
                  </a:lnTo>
                  <a:lnTo>
                    <a:pt x="464884" y="3985190"/>
                  </a:lnTo>
                  <a:lnTo>
                    <a:pt x="480644" y="4008508"/>
                  </a:lnTo>
                  <a:lnTo>
                    <a:pt x="445425" y="4032595"/>
                  </a:lnTo>
                  <a:close/>
                </a:path>
                <a:path w="5162550" h="5154930">
                  <a:moveTo>
                    <a:pt x="536175" y="4155434"/>
                  </a:moveTo>
                  <a:lnTo>
                    <a:pt x="519685" y="4140199"/>
                  </a:lnTo>
                  <a:lnTo>
                    <a:pt x="492805" y="4102099"/>
                  </a:lnTo>
                  <a:lnTo>
                    <a:pt x="466764" y="4064313"/>
                  </a:lnTo>
                  <a:lnTo>
                    <a:pt x="502092" y="4039380"/>
                  </a:lnTo>
                  <a:lnTo>
                    <a:pt x="518458" y="4062300"/>
                  </a:lnTo>
                  <a:lnTo>
                    <a:pt x="535077" y="4085038"/>
                  </a:lnTo>
                  <a:lnTo>
                    <a:pt x="551948" y="4107595"/>
                  </a:lnTo>
                  <a:lnTo>
                    <a:pt x="569071" y="4129971"/>
                  </a:lnTo>
                  <a:lnTo>
                    <a:pt x="536175" y="4155434"/>
                  </a:lnTo>
                  <a:close/>
                </a:path>
                <a:path w="5162550" h="5154930">
                  <a:moveTo>
                    <a:pt x="630165" y="4275857"/>
                  </a:moveTo>
                  <a:lnTo>
                    <a:pt x="603981" y="4241799"/>
                  </a:lnTo>
                  <a:lnTo>
                    <a:pt x="575280" y="4203699"/>
                  </a:lnTo>
                  <a:lnTo>
                    <a:pt x="561037" y="4184389"/>
                  </a:lnTo>
                  <a:lnTo>
                    <a:pt x="592260" y="4159479"/>
                  </a:lnTo>
                  <a:lnTo>
                    <a:pt x="609943" y="4181395"/>
                  </a:lnTo>
                  <a:lnTo>
                    <a:pt x="627866" y="4203114"/>
                  </a:lnTo>
                  <a:lnTo>
                    <a:pt x="646027" y="4224635"/>
                  </a:lnTo>
                  <a:lnTo>
                    <a:pt x="664429" y="4245960"/>
                  </a:lnTo>
                  <a:lnTo>
                    <a:pt x="630165" y="4275857"/>
                  </a:lnTo>
                  <a:close/>
                </a:path>
                <a:path w="5162550" h="5154930">
                  <a:moveTo>
                    <a:pt x="737614" y="4384477"/>
                  </a:moveTo>
                  <a:lnTo>
                    <a:pt x="724620" y="4368799"/>
                  </a:lnTo>
                  <a:lnTo>
                    <a:pt x="693600" y="4343399"/>
                  </a:lnTo>
                  <a:lnTo>
                    <a:pt x="663149" y="4305299"/>
                  </a:lnTo>
                  <a:lnTo>
                    <a:pt x="658750" y="4301559"/>
                  </a:lnTo>
                  <a:lnTo>
                    <a:pt x="689328" y="4274077"/>
                  </a:lnTo>
                  <a:lnTo>
                    <a:pt x="708271" y="4294922"/>
                  </a:lnTo>
                  <a:lnTo>
                    <a:pt x="727438" y="4315553"/>
                  </a:lnTo>
                  <a:lnTo>
                    <a:pt x="746830" y="4335970"/>
                  </a:lnTo>
                  <a:lnTo>
                    <a:pt x="766446" y="4356174"/>
                  </a:lnTo>
                  <a:lnTo>
                    <a:pt x="737614" y="4384477"/>
                  </a:lnTo>
                  <a:close/>
                </a:path>
                <a:path w="5162550" h="5154930">
                  <a:moveTo>
                    <a:pt x="847298" y="4490504"/>
                  </a:moveTo>
                  <a:lnTo>
                    <a:pt x="821009" y="4470399"/>
                  </a:lnTo>
                  <a:lnTo>
                    <a:pt x="788332" y="4432299"/>
                  </a:lnTo>
                  <a:lnTo>
                    <a:pt x="763426" y="4412612"/>
                  </a:lnTo>
                  <a:lnTo>
                    <a:pt x="792943" y="4382774"/>
                  </a:lnTo>
                  <a:lnTo>
                    <a:pt x="813072" y="4402469"/>
                  </a:lnTo>
                  <a:lnTo>
                    <a:pt x="833415" y="4421940"/>
                  </a:lnTo>
                  <a:lnTo>
                    <a:pt x="853971" y="4441186"/>
                  </a:lnTo>
                  <a:lnTo>
                    <a:pt x="874740" y="4460207"/>
                  </a:lnTo>
                  <a:lnTo>
                    <a:pt x="847298" y="4490504"/>
                  </a:lnTo>
                  <a:close/>
                </a:path>
                <a:path w="5162550" h="5154930">
                  <a:moveTo>
                    <a:pt x="963510" y="4589381"/>
                  </a:moveTo>
                  <a:lnTo>
                    <a:pt x="957006" y="4584699"/>
                  </a:lnTo>
                  <a:lnTo>
                    <a:pt x="922229" y="4559299"/>
                  </a:lnTo>
                  <a:lnTo>
                    <a:pt x="887965" y="4533899"/>
                  </a:lnTo>
                  <a:lnTo>
                    <a:pt x="873906" y="4518024"/>
                  </a:lnTo>
                  <a:lnTo>
                    <a:pt x="902760" y="4485214"/>
                  </a:lnTo>
                  <a:lnTo>
                    <a:pt x="924014" y="4503699"/>
                  </a:lnTo>
                  <a:lnTo>
                    <a:pt x="945467" y="4521945"/>
                  </a:lnTo>
                  <a:lnTo>
                    <a:pt x="967118" y="4539953"/>
                  </a:lnTo>
                  <a:lnTo>
                    <a:pt x="988968" y="4557723"/>
                  </a:lnTo>
                  <a:lnTo>
                    <a:pt x="963510" y="4589381"/>
                  </a:lnTo>
                  <a:close/>
                </a:path>
                <a:path w="5162550" h="5154930">
                  <a:moveTo>
                    <a:pt x="1082076" y="4685770"/>
                  </a:moveTo>
                  <a:lnTo>
                    <a:pt x="1028070" y="4648199"/>
                  </a:lnTo>
                  <a:lnTo>
                    <a:pt x="994151" y="4612082"/>
                  </a:lnTo>
                  <a:lnTo>
                    <a:pt x="1018384" y="4581024"/>
                  </a:lnTo>
                  <a:lnTo>
                    <a:pt x="1040690" y="4598232"/>
                  </a:lnTo>
                  <a:lnTo>
                    <a:pt x="1063179" y="4615188"/>
                  </a:lnTo>
                  <a:lnTo>
                    <a:pt x="1085851" y="4631893"/>
                  </a:lnTo>
                  <a:lnTo>
                    <a:pt x="1108705" y="4648347"/>
                  </a:lnTo>
                  <a:lnTo>
                    <a:pt x="1082076" y="4685770"/>
                  </a:lnTo>
                  <a:close/>
                </a:path>
                <a:path w="5162550" h="5154930">
                  <a:moveTo>
                    <a:pt x="1208686" y="4771423"/>
                  </a:moveTo>
                  <a:lnTo>
                    <a:pt x="1176014" y="4749799"/>
                  </a:lnTo>
                  <a:lnTo>
                    <a:pt x="1113587" y="4707471"/>
                  </a:lnTo>
                  <a:lnTo>
                    <a:pt x="1139489" y="4669912"/>
                  </a:lnTo>
                  <a:lnTo>
                    <a:pt x="1162752" y="4685766"/>
                  </a:lnTo>
                  <a:lnTo>
                    <a:pt x="1186180" y="4701357"/>
                  </a:lnTo>
                  <a:lnTo>
                    <a:pt x="1209774" y="4716684"/>
                  </a:lnTo>
                  <a:lnTo>
                    <a:pt x="1233535" y="4731749"/>
                  </a:lnTo>
                  <a:lnTo>
                    <a:pt x="1208686" y="4771423"/>
                  </a:lnTo>
                  <a:close/>
                </a:path>
                <a:path w="5162550" h="5154930">
                  <a:moveTo>
                    <a:pt x="1342450" y="4845697"/>
                  </a:moveTo>
                  <a:lnTo>
                    <a:pt x="1291818" y="4813299"/>
                  </a:lnTo>
                  <a:lnTo>
                    <a:pt x="1252771" y="4800599"/>
                  </a:lnTo>
                  <a:lnTo>
                    <a:pt x="1240590" y="4792538"/>
                  </a:lnTo>
                  <a:lnTo>
                    <a:pt x="1265494" y="4751439"/>
                  </a:lnTo>
                  <a:lnTo>
                    <a:pt x="1289692" y="4765919"/>
                  </a:lnTo>
                  <a:lnTo>
                    <a:pt x="1314045" y="4780127"/>
                  </a:lnTo>
                  <a:lnTo>
                    <a:pt x="1338551" y="4794063"/>
                  </a:lnTo>
                  <a:lnTo>
                    <a:pt x="1363212" y="4807727"/>
                  </a:lnTo>
                  <a:lnTo>
                    <a:pt x="1342450" y="4845697"/>
                  </a:lnTo>
                  <a:close/>
                </a:path>
                <a:path w="5162550" h="5154930">
                  <a:moveTo>
                    <a:pt x="1477164" y="4917510"/>
                  </a:moveTo>
                  <a:lnTo>
                    <a:pt x="1411540" y="4876799"/>
                  </a:lnTo>
                  <a:lnTo>
                    <a:pt x="1375178" y="4865349"/>
                  </a:lnTo>
                  <a:lnTo>
                    <a:pt x="1396228" y="4825465"/>
                  </a:lnTo>
                  <a:lnTo>
                    <a:pt x="1421191" y="4838464"/>
                  </a:lnTo>
                  <a:lnTo>
                    <a:pt x="1446287" y="4851181"/>
                  </a:lnTo>
                  <a:lnTo>
                    <a:pt x="1471517" y="4863615"/>
                  </a:lnTo>
                  <a:lnTo>
                    <a:pt x="1496880" y="4875766"/>
                  </a:lnTo>
                  <a:lnTo>
                    <a:pt x="1477164" y="4917510"/>
                  </a:lnTo>
                  <a:close/>
                </a:path>
                <a:path w="5162550" h="5154930">
                  <a:moveTo>
                    <a:pt x="1617689" y="4977836"/>
                  </a:moveTo>
                  <a:lnTo>
                    <a:pt x="1576901" y="4965699"/>
                  </a:lnTo>
                  <a:lnTo>
                    <a:pt x="1534970" y="4940299"/>
                  </a:lnTo>
                  <a:lnTo>
                    <a:pt x="1512033" y="4933287"/>
                  </a:lnTo>
                  <a:lnTo>
                    <a:pt x="1530985" y="4891563"/>
                  </a:lnTo>
                  <a:lnTo>
                    <a:pt x="1556697" y="4903071"/>
                  </a:lnTo>
                  <a:lnTo>
                    <a:pt x="1582528" y="4914288"/>
                  </a:lnTo>
                  <a:lnTo>
                    <a:pt x="1608478" y="4925215"/>
                  </a:lnTo>
                  <a:lnTo>
                    <a:pt x="1634548" y="4935851"/>
                  </a:lnTo>
                  <a:lnTo>
                    <a:pt x="1617689" y="4977836"/>
                  </a:lnTo>
                  <a:close/>
                </a:path>
                <a:path w="5162550" h="5154930">
                  <a:moveTo>
                    <a:pt x="1760446" y="5032644"/>
                  </a:moveTo>
                  <a:lnTo>
                    <a:pt x="1748355" y="5029199"/>
                  </a:lnTo>
                  <a:lnTo>
                    <a:pt x="1704947" y="5003799"/>
                  </a:lnTo>
                  <a:lnTo>
                    <a:pt x="1654347" y="4988743"/>
                  </a:lnTo>
                  <a:lnTo>
                    <a:pt x="1669412" y="4949551"/>
                  </a:lnTo>
                  <a:lnTo>
                    <a:pt x="1695770" y="4959515"/>
                  </a:lnTo>
                  <a:lnTo>
                    <a:pt x="1722234" y="4969183"/>
                  </a:lnTo>
                  <a:lnTo>
                    <a:pt x="1748804" y="4978554"/>
                  </a:lnTo>
                  <a:lnTo>
                    <a:pt x="1775480" y="4987630"/>
                  </a:lnTo>
                  <a:lnTo>
                    <a:pt x="1760446" y="5032644"/>
                  </a:lnTo>
                  <a:close/>
                </a:path>
                <a:path w="5162550" h="5154930">
                  <a:moveTo>
                    <a:pt x="1907365" y="5074493"/>
                  </a:moveTo>
                  <a:lnTo>
                    <a:pt x="1797386" y="5043166"/>
                  </a:lnTo>
                  <a:lnTo>
                    <a:pt x="1811312" y="4999300"/>
                  </a:lnTo>
                  <a:lnTo>
                    <a:pt x="1838128" y="5007650"/>
                  </a:lnTo>
                  <a:lnTo>
                    <a:pt x="1865032" y="5015700"/>
                  </a:lnTo>
                  <a:lnTo>
                    <a:pt x="1892022" y="5023449"/>
                  </a:lnTo>
                  <a:lnTo>
                    <a:pt x="1919098" y="5030897"/>
                  </a:lnTo>
                  <a:lnTo>
                    <a:pt x="1907365" y="5074493"/>
                  </a:lnTo>
                  <a:close/>
                </a:path>
                <a:path w="5162550" h="5154930">
                  <a:moveTo>
                    <a:pt x="2057374" y="5105399"/>
                  </a:moveTo>
                  <a:lnTo>
                    <a:pt x="2015867" y="5105399"/>
                  </a:lnTo>
                  <a:lnTo>
                    <a:pt x="1944116" y="5084961"/>
                  </a:lnTo>
                  <a:lnTo>
                    <a:pt x="1955405" y="5040381"/>
                  </a:lnTo>
                  <a:lnTo>
                    <a:pt x="1982835" y="5047164"/>
                  </a:lnTo>
                  <a:lnTo>
                    <a:pt x="2010339" y="5053640"/>
                  </a:lnTo>
                  <a:lnTo>
                    <a:pt x="2037915" y="5059809"/>
                  </a:lnTo>
                  <a:lnTo>
                    <a:pt x="2065565" y="5065670"/>
                  </a:lnTo>
                  <a:lnTo>
                    <a:pt x="2057374" y="5105399"/>
                  </a:lnTo>
                  <a:close/>
                </a:path>
                <a:path w="5162550" h="5154930">
                  <a:moveTo>
                    <a:pt x="3157544" y="5102667"/>
                  </a:moveTo>
                  <a:lnTo>
                    <a:pt x="3146776" y="5055170"/>
                  </a:lnTo>
                  <a:lnTo>
                    <a:pt x="3174225" y="5048786"/>
                  </a:lnTo>
                  <a:lnTo>
                    <a:pt x="3201599" y="5042096"/>
                  </a:lnTo>
                  <a:lnTo>
                    <a:pt x="3228899" y="5035101"/>
                  </a:lnTo>
                  <a:lnTo>
                    <a:pt x="3256125" y="5027800"/>
                  </a:lnTo>
                  <a:lnTo>
                    <a:pt x="3268022" y="5071198"/>
                  </a:lnTo>
                  <a:lnTo>
                    <a:pt x="3157544" y="5102667"/>
                  </a:lnTo>
                  <a:close/>
                </a:path>
                <a:path w="5162550" h="5154930">
                  <a:moveTo>
                    <a:pt x="3304665" y="5060761"/>
                  </a:moveTo>
                  <a:lnTo>
                    <a:pt x="3292151" y="5017636"/>
                  </a:lnTo>
                  <a:lnTo>
                    <a:pt x="3319155" y="5009636"/>
                  </a:lnTo>
                  <a:lnTo>
                    <a:pt x="3346062" y="5001338"/>
                  </a:lnTo>
                  <a:lnTo>
                    <a:pt x="3372874" y="4992740"/>
                  </a:lnTo>
                  <a:lnTo>
                    <a:pt x="3399588" y="4983844"/>
                  </a:lnTo>
                  <a:lnTo>
                    <a:pt x="3415018" y="5029327"/>
                  </a:lnTo>
                  <a:lnTo>
                    <a:pt x="3304665" y="5060761"/>
                  </a:lnTo>
                  <a:close/>
                </a:path>
                <a:path w="5162550" h="5154930">
                  <a:moveTo>
                    <a:pt x="3448721" y="5009740"/>
                  </a:moveTo>
                  <a:lnTo>
                    <a:pt x="3435110" y="4971498"/>
                  </a:lnTo>
                  <a:lnTo>
                    <a:pt x="3461553" y="4961919"/>
                  </a:lnTo>
                  <a:lnTo>
                    <a:pt x="3487884" y="4952048"/>
                  </a:lnTo>
                  <a:lnTo>
                    <a:pt x="3514104" y="4941885"/>
                  </a:lnTo>
                  <a:lnTo>
                    <a:pt x="3540212" y="4931428"/>
                  </a:lnTo>
                  <a:lnTo>
                    <a:pt x="3557698" y="4974394"/>
                  </a:lnTo>
                  <a:lnTo>
                    <a:pt x="3458873" y="5003799"/>
                  </a:lnTo>
                  <a:lnTo>
                    <a:pt x="3448721" y="5009740"/>
                  </a:lnTo>
                  <a:close/>
                </a:path>
                <a:path w="5162550" h="5154930">
                  <a:moveTo>
                    <a:pt x="3593668" y="4961611"/>
                  </a:moveTo>
                  <a:lnTo>
                    <a:pt x="3574766" y="4917068"/>
                  </a:lnTo>
                  <a:lnTo>
                    <a:pt x="3600675" y="4905902"/>
                  </a:lnTo>
                  <a:lnTo>
                    <a:pt x="3626457" y="4894450"/>
                  </a:lnTo>
                  <a:lnTo>
                    <a:pt x="3652110" y="4882710"/>
                  </a:lnTo>
                  <a:lnTo>
                    <a:pt x="3677636" y="4870682"/>
                  </a:lnTo>
                  <a:lnTo>
                    <a:pt x="3696964" y="4911116"/>
                  </a:lnTo>
                  <a:lnTo>
                    <a:pt x="3670393" y="4927599"/>
                  </a:lnTo>
                  <a:lnTo>
                    <a:pt x="3628850" y="4940299"/>
                  </a:lnTo>
                  <a:lnTo>
                    <a:pt x="3593668" y="4961611"/>
                  </a:lnTo>
                  <a:close/>
                </a:path>
                <a:path w="5162550" h="5154930">
                  <a:moveTo>
                    <a:pt x="3729568" y="4890889"/>
                  </a:moveTo>
                  <a:lnTo>
                    <a:pt x="3711380" y="4854245"/>
                  </a:lnTo>
                  <a:lnTo>
                    <a:pt x="3736497" y="4841604"/>
                  </a:lnTo>
                  <a:lnTo>
                    <a:pt x="3761473" y="4828684"/>
                  </a:lnTo>
                  <a:lnTo>
                    <a:pt x="3786309" y="4815486"/>
                  </a:lnTo>
                  <a:lnTo>
                    <a:pt x="3811005" y="4802010"/>
                  </a:lnTo>
                  <a:lnTo>
                    <a:pt x="3831556" y="4839180"/>
                  </a:lnTo>
                  <a:lnTo>
                    <a:pt x="3792610" y="4864099"/>
                  </a:lnTo>
                  <a:lnTo>
                    <a:pt x="3752280" y="4876799"/>
                  </a:lnTo>
                  <a:lnTo>
                    <a:pt x="3729568" y="4890889"/>
                  </a:lnTo>
                  <a:close/>
                </a:path>
                <a:path w="5162550" h="5154930">
                  <a:moveTo>
                    <a:pt x="3863806" y="4818544"/>
                  </a:moveTo>
                  <a:lnTo>
                    <a:pt x="3843785" y="4783567"/>
                  </a:lnTo>
                  <a:lnTo>
                    <a:pt x="3868145" y="4769443"/>
                  </a:lnTo>
                  <a:lnTo>
                    <a:pt x="3892350" y="4755048"/>
                  </a:lnTo>
                  <a:lnTo>
                    <a:pt x="3916401" y="4740383"/>
                  </a:lnTo>
                  <a:lnTo>
                    <a:pt x="3940297" y="4725446"/>
                  </a:lnTo>
                  <a:lnTo>
                    <a:pt x="3965182" y="4764772"/>
                  </a:lnTo>
                  <a:lnTo>
                    <a:pt x="3911049" y="4800599"/>
                  </a:lnTo>
                  <a:lnTo>
                    <a:pt x="3872003" y="4813299"/>
                  </a:lnTo>
                  <a:lnTo>
                    <a:pt x="3863806" y="4818544"/>
                  </a:lnTo>
                  <a:close/>
                </a:path>
                <a:path w="5162550" h="5154930">
                  <a:moveTo>
                    <a:pt x="3996963" y="4743591"/>
                  </a:moveTo>
                  <a:lnTo>
                    <a:pt x="3971841" y="4705158"/>
                  </a:lnTo>
                  <a:lnTo>
                    <a:pt x="3995328" y="4689620"/>
                  </a:lnTo>
                  <a:lnTo>
                    <a:pt x="4018641" y="4673824"/>
                  </a:lnTo>
                  <a:lnTo>
                    <a:pt x="4041783" y="4657769"/>
                  </a:lnTo>
                  <a:lnTo>
                    <a:pt x="4064751" y="4641455"/>
                  </a:lnTo>
                  <a:lnTo>
                    <a:pt x="4091646" y="4678882"/>
                  </a:lnTo>
                  <a:lnTo>
                    <a:pt x="4062727" y="4698999"/>
                  </a:lnTo>
                  <a:lnTo>
                    <a:pt x="3996963" y="4743591"/>
                  </a:lnTo>
                  <a:close/>
                </a:path>
                <a:path w="5162550" h="5154930">
                  <a:moveTo>
                    <a:pt x="4123052" y="4657034"/>
                  </a:moveTo>
                  <a:lnTo>
                    <a:pt x="4095093" y="4619312"/>
                  </a:lnTo>
                  <a:lnTo>
                    <a:pt x="4117617" y="4602424"/>
                  </a:lnTo>
                  <a:lnTo>
                    <a:pt x="4139952" y="4585291"/>
                  </a:lnTo>
                  <a:lnTo>
                    <a:pt x="4162097" y="4567912"/>
                  </a:lnTo>
                  <a:lnTo>
                    <a:pt x="4184053" y="4550289"/>
                  </a:lnTo>
                  <a:lnTo>
                    <a:pt x="4210062" y="4582327"/>
                  </a:lnTo>
                  <a:lnTo>
                    <a:pt x="4206814" y="4584699"/>
                  </a:lnTo>
                  <a:lnTo>
                    <a:pt x="4171531" y="4610099"/>
                  </a:lnTo>
                  <a:lnTo>
                    <a:pt x="4135751" y="4648199"/>
                  </a:lnTo>
                  <a:lnTo>
                    <a:pt x="4123052" y="4657034"/>
                  </a:lnTo>
                  <a:close/>
                </a:path>
                <a:path w="5162550" h="5154930">
                  <a:moveTo>
                    <a:pt x="4462478" y="4349739"/>
                  </a:moveTo>
                  <a:lnTo>
                    <a:pt x="4431626" y="4320601"/>
                  </a:lnTo>
                  <a:lnTo>
                    <a:pt x="4450857" y="4300014"/>
                  </a:lnTo>
                  <a:lnTo>
                    <a:pt x="4469855" y="4279222"/>
                  </a:lnTo>
                  <a:lnTo>
                    <a:pt x="4488622" y="4258223"/>
                  </a:lnTo>
                  <a:lnTo>
                    <a:pt x="4507157" y="4237019"/>
                  </a:lnTo>
                  <a:lnTo>
                    <a:pt x="4541013" y="4266286"/>
                  </a:lnTo>
                  <a:lnTo>
                    <a:pt x="4530547" y="4279899"/>
                  </a:lnTo>
                  <a:lnTo>
                    <a:pt x="4500671" y="4305299"/>
                  </a:lnTo>
                  <a:lnTo>
                    <a:pt x="4470220" y="4343399"/>
                  </a:lnTo>
                  <a:lnTo>
                    <a:pt x="4462478" y="4349739"/>
                  </a:lnTo>
                  <a:close/>
                </a:path>
                <a:path w="5162550" h="5154930">
                  <a:moveTo>
                    <a:pt x="4354108" y="4457229"/>
                  </a:moveTo>
                  <a:lnTo>
                    <a:pt x="4325364" y="4426700"/>
                  </a:lnTo>
                  <a:lnTo>
                    <a:pt x="4345758" y="4407285"/>
                  </a:lnTo>
                  <a:lnTo>
                    <a:pt x="4365937" y="4387648"/>
                  </a:lnTo>
                  <a:lnTo>
                    <a:pt x="4385900" y="4367789"/>
                  </a:lnTo>
                  <a:lnTo>
                    <a:pt x="4405647" y="4347707"/>
                  </a:lnTo>
                  <a:lnTo>
                    <a:pt x="4433903" y="4375190"/>
                  </a:lnTo>
                  <a:lnTo>
                    <a:pt x="4407621" y="4406899"/>
                  </a:lnTo>
                  <a:lnTo>
                    <a:pt x="4375488" y="4432299"/>
                  </a:lnTo>
                  <a:lnTo>
                    <a:pt x="4354108" y="4457229"/>
                  </a:lnTo>
                  <a:close/>
                </a:path>
                <a:path w="5162550" h="5154930">
                  <a:moveTo>
                    <a:pt x="4240933" y="4559780"/>
                  </a:moveTo>
                  <a:lnTo>
                    <a:pt x="4213025" y="4526415"/>
                  </a:lnTo>
                  <a:lnTo>
                    <a:pt x="4234531" y="4508223"/>
                  </a:lnTo>
                  <a:lnTo>
                    <a:pt x="4255835" y="4489797"/>
                  </a:lnTo>
                  <a:lnTo>
                    <a:pt x="4276937" y="4471135"/>
                  </a:lnTo>
                  <a:lnTo>
                    <a:pt x="4297837" y="4452238"/>
                  </a:lnTo>
                  <a:lnTo>
                    <a:pt x="4326114" y="4483169"/>
                  </a:lnTo>
                  <a:lnTo>
                    <a:pt x="4309598" y="4495799"/>
                  </a:lnTo>
                  <a:lnTo>
                    <a:pt x="4275855" y="4533899"/>
                  </a:lnTo>
                  <a:lnTo>
                    <a:pt x="4240933" y="4559780"/>
                  </a:lnTo>
                  <a:close/>
                </a:path>
                <a:path w="5162550" h="5154930">
                  <a:moveTo>
                    <a:pt x="4564276" y="4235909"/>
                  </a:moveTo>
                  <a:lnTo>
                    <a:pt x="4531515" y="4208420"/>
                  </a:lnTo>
                  <a:lnTo>
                    <a:pt x="4549496" y="4186749"/>
                  </a:lnTo>
                  <a:lnTo>
                    <a:pt x="4567232" y="4164888"/>
                  </a:lnTo>
                  <a:lnTo>
                    <a:pt x="4584724" y="4142837"/>
                  </a:lnTo>
                  <a:lnTo>
                    <a:pt x="4601971" y="4120595"/>
                  </a:lnTo>
                  <a:lnTo>
                    <a:pt x="4636610" y="4147152"/>
                  </a:lnTo>
                  <a:lnTo>
                    <a:pt x="4616641" y="4165599"/>
                  </a:lnTo>
                  <a:lnTo>
                    <a:pt x="4588540" y="4203699"/>
                  </a:lnTo>
                  <a:lnTo>
                    <a:pt x="4564276" y="4235909"/>
                  </a:lnTo>
                  <a:close/>
                </a:path>
                <a:path w="5162550" h="5154930">
                  <a:moveTo>
                    <a:pt x="4660350" y="4117217"/>
                  </a:moveTo>
                  <a:lnTo>
                    <a:pt x="4624596" y="4090631"/>
                  </a:lnTo>
                  <a:lnTo>
                    <a:pt x="4641294" y="4067914"/>
                  </a:lnTo>
                  <a:lnTo>
                    <a:pt x="4657735" y="4045021"/>
                  </a:lnTo>
                  <a:lnTo>
                    <a:pt x="4673919" y="4021952"/>
                  </a:lnTo>
                  <a:lnTo>
                    <a:pt x="4689847" y="3998706"/>
                  </a:lnTo>
                  <a:lnTo>
                    <a:pt x="4725085" y="4022566"/>
                  </a:lnTo>
                  <a:lnTo>
                    <a:pt x="4722899" y="4025899"/>
                  </a:lnTo>
                  <a:lnTo>
                    <a:pt x="4697272" y="4063999"/>
                  </a:lnTo>
                  <a:lnTo>
                    <a:pt x="4671015" y="4102099"/>
                  </a:lnTo>
                  <a:lnTo>
                    <a:pt x="4660350" y="4117217"/>
                  </a:lnTo>
                  <a:close/>
                </a:path>
                <a:path w="5162550" h="5154930">
                  <a:moveTo>
                    <a:pt x="4745989" y="3990693"/>
                  </a:moveTo>
                  <a:lnTo>
                    <a:pt x="4710638" y="3967509"/>
                  </a:lnTo>
                  <a:lnTo>
                    <a:pt x="4725951" y="3943876"/>
                  </a:lnTo>
                  <a:lnTo>
                    <a:pt x="4740996" y="3920085"/>
                  </a:lnTo>
                  <a:lnTo>
                    <a:pt x="4755773" y="3896136"/>
                  </a:lnTo>
                  <a:lnTo>
                    <a:pt x="4770281" y="3872029"/>
                  </a:lnTo>
                  <a:lnTo>
                    <a:pt x="4806738" y="3893697"/>
                  </a:lnTo>
                  <a:lnTo>
                    <a:pt x="4795918" y="3911599"/>
                  </a:lnTo>
                  <a:lnTo>
                    <a:pt x="4772230" y="3949699"/>
                  </a:lnTo>
                  <a:lnTo>
                    <a:pt x="4747887" y="3987799"/>
                  </a:lnTo>
                  <a:lnTo>
                    <a:pt x="4745989" y="3990693"/>
                  </a:lnTo>
                  <a:close/>
                </a:path>
                <a:path w="5162550" h="5154930">
                  <a:moveTo>
                    <a:pt x="4826341" y="3860896"/>
                  </a:moveTo>
                  <a:lnTo>
                    <a:pt x="4789242" y="3839583"/>
                  </a:lnTo>
                  <a:lnTo>
                    <a:pt x="4803137" y="3815084"/>
                  </a:lnTo>
                  <a:lnTo>
                    <a:pt x="4816755" y="3790439"/>
                  </a:lnTo>
                  <a:lnTo>
                    <a:pt x="4830096" y="3765649"/>
                  </a:lnTo>
                  <a:lnTo>
                    <a:pt x="4843161" y="3740714"/>
                  </a:lnTo>
                  <a:lnTo>
                    <a:pt x="4878763" y="3759117"/>
                  </a:lnTo>
                  <a:lnTo>
                    <a:pt x="4862983" y="3797299"/>
                  </a:lnTo>
                  <a:lnTo>
                    <a:pt x="4841302" y="3835399"/>
                  </a:lnTo>
                  <a:lnTo>
                    <a:pt x="4826341" y="3860896"/>
                  </a:lnTo>
                  <a:close/>
                </a:path>
                <a:path w="5162550" h="5154930">
                  <a:moveTo>
                    <a:pt x="4895488" y="3724900"/>
                  </a:moveTo>
                  <a:lnTo>
                    <a:pt x="4860131" y="3707282"/>
                  </a:lnTo>
                  <a:lnTo>
                    <a:pt x="4872561" y="3681986"/>
                  </a:lnTo>
                  <a:lnTo>
                    <a:pt x="4884706" y="3656560"/>
                  </a:lnTo>
                  <a:lnTo>
                    <a:pt x="4896566" y="3631003"/>
                  </a:lnTo>
                  <a:lnTo>
                    <a:pt x="4908140" y="3605314"/>
                  </a:lnTo>
                  <a:lnTo>
                    <a:pt x="4946330" y="3622266"/>
                  </a:lnTo>
                  <a:lnTo>
                    <a:pt x="4942775" y="3632199"/>
                  </a:lnTo>
                  <a:lnTo>
                    <a:pt x="4923882" y="3670299"/>
                  </a:lnTo>
                  <a:lnTo>
                    <a:pt x="4904280" y="3708399"/>
                  </a:lnTo>
                  <a:lnTo>
                    <a:pt x="4895488" y="3724900"/>
                  </a:lnTo>
                  <a:close/>
                </a:path>
                <a:path w="5162550" h="5154930">
                  <a:moveTo>
                    <a:pt x="4959248" y="3586164"/>
                  </a:moveTo>
                  <a:lnTo>
                    <a:pt x="4923161" y="3570784"/>
                  </a:lnTo>
                  <a:lnTo>
                    <a:pt x="4934032" y="3544879"/>
                  </a:lnTo>
                  <a:lnTo>
                    <a:pt x="4944614" y="3518856"/>
                  </a:lnTo>
                  <a:lnTo>
                    <a:pt x="4954906" y="3492716"/>
                  </a:lnTo>
                  <a:lnTo>
                    <a:pt x="4964909" y="3466457"/>
                  </a:lnTo>
                  <a:lnTo>
                    <a:pt x="5002844" y="3480667"/>
                  </a:lnTo>
                  <a:lnTo>
                    <a:pt x="4995127" y="3505199"/>
                  </a:lnTo>
                  <a:lnTo>
                    <a:pt x="4978405" y="3543299"/>
                  </a:lnTo>
                  <a:lnTo>
                    <a:pt x="4960952" y="3581399"/>
                  </a:lnTo>
                  <a:lnTo>
                    <a:pt x="4959248" y="3586164"/>
                  </a:lnTo>
                  <a:close/>
                </a:path>
                <a:path w="5162550" h="5154930">
                  <a:moveTo>
                    <a:pt x="5015057" y="3444524"/>
                  </a:moveTo>
                  <a:lnTo>
                    <a:pt x="4977816" y="3431203"/>
                  </a:lnTo>
                  <a:lnTo>
                    <a:pt x="4987174" y="3404573"/>
                  </a:lnTo>
                  <a:lnTo>
                    <a:pt x="4996233" y="3377843"/>
                  </a:lnTo>
                  <a:lnTo>
                    <a:pt x="5004993" y="3351012"/>
                  </a:lnTo>
                  <a:lnTo>
                    <a:pt x="5013453" y="3324082"/>
                  </a:lnTo>
                  <a:lnTo>
                    <a:pt x="5051511" y="3335805"/>
                  </a:lnTo>
                  <a:lnTo>
                    <a:pt x="5040821" y="3365499"/>
                  </a:lnTo>
                  <a:lnTo>
                    <a:pt x="5026342" y="3416299"/>
                  </a:lnTo>
                  <a:lnTo>
                    <a:pt x="5015057" y="3444524"/>
                  </a:lnTo>
                  <a:close/>
                </a:path>
                <a:path w="5162550" h="5154930">
                  <a:moveTo>
                    <a:pt x="5061710" y="3299251"/>
                  </a:moveTo>
                  <a:lnTo>
                    <a:pt x="5024185" y="3288298"/>
                  </a:lnTo>
                  <a:lnTo>
                    <a:pt x="5031913" y="3261262"/>
                  </a:lnTo>
                  <a:lnTo>
                    <a:pt x="5039339" y="3234141"/>
                  </a:lnTo>
                  <a:lnTo>
                    <a:pt x="5046464" y="3206937"/>
                  </a:lnTo>
                  <a:lnTo>
                    <a:pt x="5053286" y="3179647"/>
                  </a:lnTo>
                  <a:lnTo>
                    <a:pt x="5090782" y="3188800"/>
                  </a:lnTo>
                  <a:lnTo>
                    <a:pt x="5079649" y="3238499"/>
                  </a:lnTo>
                  <a:lnTo>
                    <a:pt x="5067482" y="3276599"/>
                  </a:lnTo>
                  <a:lnTo>
                    <a:pt x="5061710" y="3299251"/>
                  </a:lnTo>
                  <a:close/>
                </a:path>
                <a:path w="5162550" h="5154930">
                  <a:moveTo>
                    <a:pt x="5100968" y="3151926"/>
                  </a:moveTo>
                  <a:lnTo>
                    <a:pt x="5061940" y="3143013"/>
                  </a:lnTo>
                  <a:lnTo>
                    <a:pt x="5068053" y="3115545"/>
                  </a:lnTo>
                  <a:lnTo>
                    <a:pt x="5073859" y="3088008"/>
                  </a:lnTo>
                  <a:lnTo>
                    <a:pt x="5079360" y="3060402"/>
                  </a:lnTo>
                  <a:lnTo>
                    <a:pt x="5084556" y="3032729"/>
                  </a:lnTo>
                  <a:lnTo>
                    <a:pt x="5123719" y="3039856"/>
                  </a:lnTo>
                  <a:lnTo>
                    <a:pt x="5120372" y="3060699"/>
                  </a:lnTo>
                  <a:lnTo>
                    <a:pt x="5111398" y="3098799"/>
                  </a:lnTo>
                  <a:lnTo>
                    <a:pt x="5101615" y="3149599"/>
                  </a:lnTo>
                  <a:lnTo>
                    <a:pt x="5100968" y="3151926"/>
                  </a:lnTo>
                  <a:close/>
                </a:path>
                <a:path w="5162550" h="5154930">
                  <a:moveTo>
                    <a:pt x="5129623" y="3002315"/>
                  </a:moveTo>
                  <a:lnTo>
                    <a:pt x="5090983" y="2995870"/>
                  </a:lnTo>
                  <a:lnTo>
                    <a:pt x="5095466" y="2968040"/>
                  </a:lnTo>
                  <a:lnTo>
                    <a:pt x="5099640" y="2940156"/>
                  </a:lnTo>
                  <a:lnTo>
                    <a:pt x="5103506" y="2912217"/>
                  </a:lnTo>
                  <a:lnTo>
                    <a:pt x="5107063" y="2884225"/>
                  </a:lnTo>
                  <a:lnTo>
                    <a:pt x="5145926" y="2888945"/>
                  </a:lnTo>
                  <a:lnTo>
                    <a:pt x="5142357" y="2920999"/>
                  </a:lnTo>
                  <a:lnTo>
                    <a:pt x="5135859" y="2959099"/>
                  </a:lnTo>
                  <a:lnTo>
                    <a:pt x="5129623" y="3002315"/>
                  </a:lnTo>
                  <a:close/>
                </a:path>
                <a:path w="5162550" h="5154930">
                  <a:moveTo>
                    <a:pt x="5149852" y="2850769"/>
                  </a:moveTo>
                  <a:lnTo>
                    <a:pt x="5111343" y="2846670"/>
                  </a:lnTo>
                  <a:lnTo>
                    <a:pt x="5114155" y="2818802"/>
                  </a:lnTo>
                  <a:lnTo>
                    <a:pt x="5116662" y="2790892"/>
                  </a:lnTo>
                  <a:lnTo>
                    <a:pt x="5118865" y="2762942"/>
                  </a:lnTo>
                  <a:lnTo>
                    <a:pt x="5120762" y="2734951"/>
                  </a:lnTo>
                  <a:lnTo>
                    <a:pt x="5159304" y="2737353"/>
                  </a:lnTo>
                  <a:lnTo>
                    <a:pt x="5156772" y="2768599"/>
                  </a:lnTo>
                  <a:lnTo>
                    <a:pt x="5152821" y="2819399"/>
                  </a:lnTo>
                  <a:lnTo>
                    <a:pt x="5149852" y="2850769"/>
                  </a:lnTo>
                  <a:close/>
                </a:path>
                <a:path w="5162550" h="5154930">
                  <a:moveTo>
                    <a:pt x="5161218" y="2699322"/>
                  </a:moveTo>
                  <a:lnTo>
                    <a:pt x="5122822" y="2697491"/>
                  </a:lnTo>
                  <a:lnTo>
                    <a:pt x="5124014" y="2669230"/>
                  </a:lnTo>
                  <a:lnTo>
                    <a:pt x="5124897" y="2640938"/>
                  </a:lnTo>
                  <a:lnTo>
                    <a:pt x="5125471" y="2612614"/>
                  </a:lnTo>
                  <a:lnTo>
                    <a:pt x="5125735" y="2584259"/>
                  </a:lnTo>
                  <a:lnTo>
                    <a:pt x="5162515" y="2584402"/>
                  </a:lnTo>
                  <a:lnTo>
                    <a:pt x="5162515" y="2662888"/>
                  </a:lnTo>
                  <a:lnTo>
                    <a:pt x="5162073" y="2679699"/>
                  </a:lnTo>
                  <a:lnTo>
                    <a:pt x="5161218" y="2699322"/>
                  </a:lnTo>
                  <a:close/>
                </a:path>
                <a:path w="5162550" h="5154930">
                  <a:moveTo>
                    <a:pt x="5125605" y="2546319"/>
                  </a:moveTo>
                  <a:lnTo>
                    <a:pt x="5125145" y="2518014"/>
                  </a:lnTo>
                  <a:lnTo>
                    <a:pt x="5124356" y="2489199"/>
                  </a:lnTo>
                  <a:lnTo>
                    <a:pt x="5123300" y="2461497"/>
                  </a:lnTo>
                  <a:lnTo>
                    <a:pt x="5121915" y="2433286"/>
                  </a:lnTo>
                  <a:lnTo>
                    <a:pt x="5159424" y="2431237"/>
                  </a:lnTo>
                  <a:lnTo>
                    <a:pt x="5159859" y="2438399"/>
                  </a:lnTo>
                  <a:lnTo>
                    <a:pt x="5162092" y="2489740"/>
                  </a:lnTo>
                  <a:lnTo>
                    <a:pt x="5162515" y="2501808"/>
                  </a:lnTo>
                  <a:lnTo>
                    <a:pt x="5162515" y="2545921"/>
                  </a:lnTo>
                  <a:lnTo>
                    <a:pt x="5125605" y="2546319"/>
                  </a:lnTo>
                  <a:close/>
                </a:path>
                <a:path w="5162550" h="5154930">
                  <a:moveTo>
                    <a:pt x="5119601" y="2395893"/>
                  </a:moveTo>
                  <a:lnTo>
                    <a:pt x="5117507" y="2367882"/>
                  </a:lnTo>
                  <a:lnTo>
                    <a:pt x="5115106" y="2339905"/>
                  </a:lnTo>
                  <a:lnTo>
                    <a:pt x="5112400" y="2311964"/>
                  </a:lnTo>
                  <a:lnTo>
                    <a:pt x="5109387" y="2284059"/>
                  </a:lnTo>
                  <a:lnTo>
                    <a:pt x="5145921" y="2279911"/>
                  </a:lnTo>
                  <a:lnTo>
                    <a:pt x="5148013" y="2298699"/>
                  </a:lnTo>
                  <a:lnTo>
                    <a:pt x="5152821" y="2336799"/>
                  </a:lnTo>
                  <a:lnTo>
                    <a:pt x="5156772" y="2387599"/>
                  </a:lnTo>
                  <a:lnTo>
                    <a:pt x="5157118" y="2393296"/>
                  </a:lnTo>
                  <a:lnTo>
                    <a:pt x="5119601" y="2395893"/>
                  </a:lnTo>
                  <a:close/>
                </a:path>
                <a:path w="5162550" h="5154930">
                  <a:moveTo>
                    <a:pt x="5104850" y="2246582"/>
                  </a:moveTo>
                  <a:lnTo>
                    <a:pt x="5101101" y="2218644"/>
                  </a:lnTo>
                  <a:lnTo>
                    <a:pt x="5097044" y="2190766"/>
                  </a:lnTo>
                  <a:lnTo>
                    <a:pt x="5092680" y="2162946"/>
                  </a:lnTo>
                  <a:lnTo>
                    <a:pt x="5088010" y="2135186"/>
                  </a:lnTo>
                  <a:lnTo>
                    <a:pt x="5124780" y="2128789"/>
                  </a:lnTo>
                  <a:lnTo>
                    <a:pt x="5128528" y="2146299"/>
                  </a:lnTo>
                  <a:lnTo>
                    <a:pt x="5135859" y="2197099"/>
                  </a:lnTo>
                  <a:lnTo>
                    <a:pt x="5141584" y="2241858"/>
                  </a:lnTo>
                  <a:lnTo>
                    <a:pt x="5104850" y="2246582"/>
                  </a:lnTo>
                  <a:close/>
                </a:path>
                <a:path w="5162550" h="5154930">
                  <a:moveTo>
                    <a:pt x="5081332" y="2098413"/>
                  </a:moveTo>
                  <a:lnTo>
                    <a:pt x="5075938" y="2070745"/>
                  </a:lnTo>
                  <a:lnTo>
                    <a:pt x="5070236" y="2043144"/>
                  </a:lnTo>
                  <a:lnTo>
                    <a:pt x="5064228" y="2015611"/>
                  </a:lnTo>
                  <a:lnTo>
                    <a:pt x="5057913" y="1988146"/>
                  </a:lnTo>
                  <a:lnTo>
                    <a:pt x="5093380" y="1979783"/>
                  </a:lnTo>
                  <a:lnTo>
                    <a:pt x="5101615" y="2019299"/>
                  </a:lnTo>
                  <a:lnTo>
                    <a:pt x="5111398" y="2057399"/>
                  </a:lnTo>
                  <a:lnTo>
                    <a:pt x="5117437" y="2091582"/>
                  </a:lnTo>
                  <a:lnTo>
                    <a:pt x="5081332" y="2098413"/>
                  </a:lnTo>
                  <a:close/>
                </a:path>
                <a:path w="5162550" h="5154930">
                  <a:moveTo>
                    <a:pt x="5049010" y="1951609"/>
                  </a:moveTo>
                  <a:lnTo>
                    <a:pt x="5042001" y="1924391"/>
                  </a:lnTo>
                  <a:lnTo>
                    <a:pt x="5034692" y="1897260"/>
                  </a:lnTo>
                  <a:lnTo>
                    <a:pt x="5027082" y="1870217"/>
                  </a:lnTo>
                  <a:lnTo>
                    <a:pt x="5019173" y="1843261"/>
                  </a:lnTo>
                  <a:lnTo>
                    <a:pt x="5055454" y="1832395"/>
                  </a:lnTo>
                  <a:lnTo>
                    <a:pt x="5067482" y="1879599"/>
                  </a:lnTo>
                  <a:lnTo>
                    <a:pt x="5079649" y="1930399"/>
                  </a:lnTo>
                  <a:lnTo>
                    <a:pt x="5083400" y="1942957"/>
                  </a:lnTo>
                  <a:lnTo>
                    <a:pt x="5049010" y="1951609"/>
                  </a:lnTo>
                  <a:close/>
                </a:path>
                <a:path w="5162550" h="5154930">
                  <a:moveTo>
                    <a:pt x="5008162" y="1807466"/>
                  </a:moveTo>
                  <a:lnTo>
                    <a:pt x="4999514" y="1780599"/>
                  </a:lnTo>
                  <a:lnTo>
                    <a:pt x="4990567" y="1753833"/>
                  </a:lnTo>
                  <a:lnTo>
                    <a:pt x="4981320" y="1727168"/>
                  </a:lnTo>
                  <a:lnTo>
                    <a:pt x="4971774" y="1700605"/>
                  </a:lnTo>
                  <a:lnTo>
                    <a:pt x="5005443" y="1688293"/>
                  </a:lnTo>
                  <a:lnTo>
                    <a:pt x="5011108" y="1701799"/>
                  </a:lnTo>
                  <a:lnTo>
                    <a:pt x="5026342" y="1752599"/>
                  </a:lnTo>
                  <a:lnTo>
                    <a:pt x="5040821" y="1790699"/>
                  </a:lnTo>
                  <a:lnTo>
                    <a:pt x="5042908" y="1796495"/>
                  </a:lnTo>
                  <a:lnTo>
                    <a:pt x="5008162" y="1807466"/>
                  </a:lnTo>
                  <a:close/>
                </a:path>
                <a:path w="5162550" h="5154930">
                  <a:moveTo>
                    <a:pt x="4958629" y="1665465"/>
                  </a:moveTo>
                  <a:lnTo>
                    <a:pt x="4948436" y="1639262"/>
                  </a:lnTo>
                  <a:lnTo>
                    <a:pt x="4937838" y="1612899"/>
                  </a:lnTo>
                  <a:lnTo>
                    <a:pt x="4927181" y="1587211"/>
                  </a:lnTo>
                  <a:lnTo>
                    <a:pt x="4916120" y="1561363"/>
                  </a:lnTo>
                  <a:lnTo>
                    <a:pt x="4947944" y="1547534"/>
                  </a:lnTo>
                  <a:lnTo>
                    <a:pt x="4960952" y="1574799"/>
                  </a:lnTo>
                  <a:lnTo>
                    <a:pt x="4978405" y="1612899"/>
                  </a:lnTo>
                  <a:lnTo>
                    <a:pt x="4991560" y="1652865"/>
                  </a:lnTo>
                  <a:lnTo>
                    <a:pt x="4958629" y="1665465"/>
                  </a:lnTo>
                  <a:close/>
                </a:path>
                <a:path w="5162550" h="5154930">
                  <a:moveTo>
                    <a:pt x="4900864" y="1526959"/>
                  </a:moveTo>
                  <a:lnTo>
                    <a:pt x="4889117" y="1501369"/>
                  </a:lnTo>
                  <a:lnTo>
                    <a:pt x="4877085" y="1475910"/>
                  </a:lnTo>
                  <a:lnTo>
                    <a:pt x="4864768" y="1450581"/>
                  </a:lnTo>
                  <a:lnTo>
                    <a:pt x="4852166" y="1425382"/>
                  </a:lnTo>
                  <a:lnTo>
                    <a:pt x="4883785" y="1409349"/>
                  </a:lnTo>
                  <a:lnTo>
                    <a:pt x="4904280" y="1447799"/>
                  </a:lnTo>
                  <a:lnTo>
                    <a:pt x="4923882" y="1485899"/>
                  </a:lnTo>
                  <a:lnTo>
                    <a:pt x="4933639" y="1512133"/>
                  </a:lnTo>
                  <a:lnTo>
                    <a:pt x="4900864" y="1526959"/>
                  </a:lnTo>
                  <a:close/>
                </a:path>
                <a:path w="5162550" h="5154930">
                  <a:moveTo>
                    <a:pt x="4834970" y="1392083"/>
                  </a:moveTo>
                  <a:lnTo>
                    <a:pt x="4821724" y="1367227"/>
                  </a:lnTo>
                  <a:lnTo>
                    <a:pt x="4808203" y="1342518"/>
                  </a:lnTo>
                  <a:lnTo>
                    <a:pt x="4794406" y="1317957"/>
                  </a:lnTo>
                  <a:lnTo>
                    <a:pt x="4780333" y="1293544"/>
                  </a:lnTo>
                  <a:lnTo>
                    <a:pt x="4808045" y="1277365"/>
                  </a:lnTo>
                  <a:lnTo>
                    <a:pt x="4818945" y="1295399"/>
                  </a:lnTo>
                  <a:lnTo>
                    <a:pt x="4841302" y="1333499"/>
                  </a:lnTo>
                  <a:lnTo>
                    <a:pt x="4862983" y="1371599"/>
                  </a:lnTo>
                  <a:lnTo>
                    <a:pt x="4865442" y="1376062"/>
                  </a:lnTo>
                  <a:lnTo>
                    <a:pt x="4834970" y="1392083"/>
                  </a:lnTo>
                  <a:close/>
                </a:path>
                <a:path w="5162550" h="5154930">
                  <a:moveTo>
                    <a:pt x="4761153" y="1261243"/>
                  </a:moveTo>
                  <a:lnTo>
                    <a:pt x="4746477" y="1237238"/>
                  </a:lnTo>
                  <a:lnTo>
                    <a:pt x="4731537" y="1213398"/>
                  </a:lnTo>
                  <a:lnTo>
                    <a:pt x="4716333" y="1189722"/>
                  </a:lnTo>
                  <a:lnTo>
                    <a:pt x="4700864" y="1166211"/>
                  </a:lnTo>
                  <a:lnTo>
                    <a:pt x="4727975" y="1148159"/>
                  </a:lnTo>
                  <a:lnTo>
                    <a:pt x="4747887" y="1168399"/>
                  </a:lnTo>
                  <a:lnTo>
                    <a:pt x="4772230" y="1219199"/>
                  </a:lnTo>
                  <a:lnTo>
                    <a:pt x="4788211" y="1244904"/>
                  </a:lnTo>
                  <a:lnTo>
                    <a:pt x="4761153" y="1261243"/>
                  </a:lnTo>
                  <a:close/>
                </a:path>
                <a:path w="5162550" h="5154930">
                  <a:moveTo>
                    <a:pt x="4679826" y="1135114"/>
                  </a:moveTo>
                  <a:lnTo>
                    <a:pt x="4663739" y="1111983"/>
                  </a:lnTo>
                  <a:lnTo>
                    <a:pt x="4647397" y="1089031"/>
                  </a:lnTo>
                  <a:lnTo>
                    <a:pt x="4630801" y="1066258"/>
                  </a:lnTo>
                  <a:lnTo>
                    <a:pt x="4613951" y="1043665"/>
                  </a:lnTo>
                  <a:lnTo>
                    <a:pt x="4640488" y="1023645"/>
                  </a:lnTo>
                  <a:lnTo>
                    <a:pt x="4644136" y="1028699"/>
                  </a:lnTo>
                  <a:lnTo>
                    <a:pt x="4671015" y="1066799"/>
                  </a:lnTo>
                  <a:lnTo>
                    <a:pt x="4697272" y="1104899"/>
                  </a:lnTo>
                  <a:lnTo>
                    <a:pt x="4705654" y="1117361"/>
                  </a:lnTo>
                  <a:lnTo>
                    <a:pt x="4679826" y="1135114"/>
                  </a:lnTo>
                  <a:close/>
                </a:path>
                <a:path w="5162550" h="5154930">
                  <a:moveTo>
                    <a:pt x="4591122" y="1013864"/>
                  </a:moveTo>
                  <a:lnTo>
                    <a:pt x="4573715" y="991735"/>
                  </a:lnTo>
                  <a:lnTo>
                    <a:pt x="4556066" y="969801"/>
                  </a:lnTo>
                  <a:lnTo>
                    <a:pt x="4538177" y="948063"/>
                  </a:lnTo>
                  <a:lnTo>
                    <a:pt x="4520048" y="926520"/>
                  </a:lnTo>
                  <a:lnTo>
                    <a:pt x="4543832" y="906279"/>
                  </a:lnTo>
                  <a:lnTo>
                    <a:pt x="4559839" y="927099"/>
                  </a:lnTo>
                  <a:lnTo>
                    <a:pt x="4588540" y="952499"/>
                  </a:lnTo>
                  <a:lnTo>
                    <a:pt x="4616641" y="990599"/>
                  </a:lnTo>
                  <a:lnTo>
                    <a:pt x="4618221" y="992788"/>
                  </a:lnTo>
                  <a:lnTo>
                    <a:pt x="4591122" y="1013864"/>
                  </a:lnTo>
                  <a:close/>
                </a:path>
                <a:path w="5162550" h="5154930">
                  <a:moveTo>
                    <a:pt x="4495494" y="898093"/>
                  </a:moveTo>
                  <a:lnTo>
                    <a:pt x="4476811" y="877017"/>
                  </a:lnTo>
                  <a:lnTo>
                    <a:pt x="4457900" y="856149"/>
                  </a:lnTo>
                  <a:lnTo>
                    <a:pt x="4438760" y="835491"/>
                  </a:lnTo>
                  <a:lnTo>
                    <a:pt x="4419390" y="815042"/>
                  </a:lnTo>
                  <a:lnTo>
                    <a:pt x="4443167" y="792272"/>
                  </a:lnTo>
                  <a:lnTo>
                    <a:pt x="4470220" y="825499"/>
                  </a:lnTo>
                  <a:lnTo>
                    <a:pt x="4500671" y="850899"/>
                  </a:lnTo>
                  <a:lnTo>
                    <a:pt x="4520493" y="876178"/>
                  </a:lnTo>
                  <a:lnTo>
                    <a:pt x="4495494" y="898093"/>
                  </a:lnTo>
                  <a:close/>
                </a:path>
                <a:path w="5162550" h="5154930">
                  <a:moveTo>
                    <a:pt x="4393224" y="788116"/>
                  </a:moveTo>
                  <a:lnTo>
                    <a:pt x="4373337" y="768172"/>
                  </a:lnTo>
                  <a:lnTo>
                    <a:pt x="4353236" y="748451"/>
                  </a:lnTo>
                  <a:lnTo>
                    <a:pt x="4332922" y="728955"/>
                  </a:lnTo>
                  <a:lnTo>
                    <a:pt x="4312393" y="709683"/>
                  </a:lnTo>
                  <a:lnTo>
                    <a:pt x="4333110" y="687371"/>
                  </a:lnTo>
                  <a:lnTo>
                    <a:pt x="4342812" y="698499"/>
                  </a:lnTo>
                  <a:lnTo>
                    <a:pt x="4375488" y="723899"/>
                  </a:lnTo>
                  <a:lnTo>
                    <a:pt x="4407621" y="749299"/>
                  </a:lnTo>
                  <a:lnTo>
                    <a:pt x="4418848" y="762846"/>
                  </a:lnTo>
                  <a:lnTo>
                    <a:pt x="4393224" y="788116"/>
                  </a:lnTo>
                  <a:close/>
                </a:path>
                <a:path w="5162550" h="5154930">
                  <a:moveTo>
                    <a:pt x="4284689" y="684334"/>
                  </a:moveTo>
                  <a:lnTo>
                    <a:pt x="4263657" y="665581"/>
                  </a:lnTo>
                  <a:lnTo>
                    <a:pt x="4242424" y="647065"/>
                  </a:lnTo>
                  <a:lnTo>
                    <a:pt x="4220990" y="628786"/>
                  </a:lnTo>
                  <a:lnTo>
                    <a:pt x="4199356" y="610742"/>
                  </a:lnTo>
                  <a:lnTo>
                    <a:pt x="4222358" y="582852"/>
                  </a:lnTo>
                  <a:lnTo>
                    <a:pt x="4241591" y="596899"/>
                  </a:lnTo>
                  <a:lnTo>
                    <a:pt x="4275855" y="634999"/>
                  </a:lnTo>
                  <a:lnTo>
                    <a:pt x="4307614" y="658906"/>
                  </a:lnTo>
                  <a:lnTo>
                    <a:pt x="4284689" y="684334"/>
                  </a:lnTo>
                  <a:close/>
                </a:path>
                <a:path w="5162550" h="5154930">
                  <a:moveTo>
                    <a:pt x="4170239" y="587086"/>
                  </a:moveTo>
                  <a:lnTo>
                    <a:pt x="4148154" y="569609"/>
                  </a:lnTo>
                  <a:lnTo>
                    <a:pt x="4125884" y="552381"/>
                  </a:lnTo>
                  <a:lnTo>
                    <a:pt x="4103428" y="535402"/>
                  </a:lnTo>
                  <a:lnTo>
                    <a:pt x="4080786" y="518671"/>
                  </a:lnTo>
                  <a:lnTo>
                    <a:pt x="4098400" y="494558"/>
                  </a:lnTo>
                  <a:lnTo>
                    <a:pt x="4099480" y="495299"/>
                  </a:lnTo>
                  <a:lnTo>
                    <a:pt x="4171531" y="546099"/>
                  </a:lnTo>
                  <a:lnTo>
                    <a:pt x="4191524" y="560492"/>
                  </a:lnTo>
                  <a:lnTo>
                    <a:pt x="4170239" y="587086"/>
                  </a:lnTo>
                  <a:close/>
                </a:path>
                <a:path w="5162550" h="5154930">
                  <a:moveTo>
                    <a:pt x="4050285" y="496734"/>
                  </a:moveTo>
                  <a:lnTo>
                    <a:pt x="4027210" y="480585"/>
                  </a:lnTo>
                  <a:lnTo>
                    <a:pt x="4003965" y="464697"/>
                  </a:lnTo>
                  <a:lnTo>
                    <a:pt x="3980549" y="449068"/>
                  </a:lnTo>
                  <a:lnTo>
                    <a:pt x="3956963" y="433700"/>
                  </a:lnTo>
                  <a:lnTo>
                    <a:pt x="3972753" y="409171"/>
                  </a:lnTo>
                  <a:lnTo>
                    <a:pt x="4025500" y="444499"/>
                  </a:lnTo>
                  <a:lnTo>
                    <a:pt x="4067063" y="473040"/>
                  </a:lnTo>
                  <a:lnTo>
                    <a:pt x="4050285" y="496734"/>
                  </a:lnTo>
                  <a:close/>
                </a:path>
                <a:path w="5162550" h="5154930">
                  <a:moveTo>
                    <a:pt x="3925269" y="413626"/>
                  </a:moveTo>
                  <a:lnTo>
                    <a:pt x="3901262" y="398852"/>
                  </a:lnTo>
                  <a:lnTo>
                    <a:pt x="3877101" y="384350"/>
                  </a:lnTo>
                  <a:lnTo>
                    <a:pt x="3852787" y="370120"/>
                  </a:lnTo>
                  <a:lnTo>
                    <a:pt x="3828320" y="356162"/>
                  </a:lnTo>
                  <a:lnTo>
                    <a:pt x="3845419" y="325798"/>
                  </a:lnTo>
                  <a:lnTo>
                    <a:pt x="3872003" y="342899"/>
                  </a:lnTo>
                  <a:lnTo>
                    <a:pt x="3941151" y="388137"/>
                  </a:lnTo>
                  <a:lnTo>
                    <a:pt x="3925269" y="413626"/>
                  </a:lnTo>
                  <a:close/>
                </a:path>
                <a:path w="5162550" h="5154930">
                  <a:moveTo>
                    <a:pt x="3795399" y="337941"/>
                  </a:moveTo>
                  <a:lnTo>
                    <a:pt x="3770619" y="324644"/>
                  </a:lnTo>
                  <a:lnTo>
                    <a:pt x="3745703" y="311627"/>
                  </a:lnTo>
                  <a:lnTo>
                    <a:pt x="3720649" y="298889"/>
                  </a:lnTo>
                  <a:lnTo>
                    <a:pt x="3695457" y="286431"/>
                  </a:lnTo>
                  <a:lnTo>
                    <a:pt x="3711307" y="253928"/>
                  </a:lnTo>
                  <a:lnTo>
                    <a:pt x="3711539" y="253999"/>
                  </a:lnTo>
                  <a:lnTo>
                    <a:pt x="3792610" y="304799"/>
                  </a:lnTo>
                  <a:lnTo>
                    <a:pt x="3810351" y="310445"/>
                  </a:lnTo>
                  <a:lnTo>
                    <a:pt x="3795399" y="337941"/>
                  </a:lnTo>
                  <a:close/>
                </a:path>
                <a:path w="5162550" h="5154930">
                  <a:moveTo>
                    <a:pt x="3661583" y="270221"/>
                  </a:moveTo>
                  <a:lnTo>
                    <a:pt x="3635985" y="258379"/>
                  </a:lnTo>
                  <a:lnTo>
                    <a:pt x="3610263" y="246825"/>
                  </a:lnTo>
                  <a:lnTo>
                    <a:pt x="3584417" y="235560"/>
                  </a:lnTo>
                  <a:lnTo>
                    <a:pt x="3558446" y="224584"/>
                  </a:lnTo>
                  <a:lnTo>
                    <a:pt x="3571256" y="193797"/>
                  </a:lnTo>
                  <a:lnTo>
                    <a:pt x="3586919" y="203199"/>
                  </a:lnTo>
                  <a:lnTo>
                    <a:pt x="3628850" y="215899"/>
                  </a:lnTo>
                  <a:lnTo>
                    <a:pt x="3670393" y="241299"/>
                  </a:lnTo>
                  <a:lnTo>
                    <a:pt x="3674556" y="242585"/>
                  </a:lnTo>
                  <a:lnTo>
                    <a:pt x="3661583" y="270221"/>
                  </a:lnTo>
                  <a:close/>
                </a:path>
                <a:path w="5162550" h="5154930">
                  <a:moveTo>
                    <a:pt x="3523795" y="210465"/>
                  </a:moveTo>
                  <a:lnTo>
                    <a:pt x="3497591" y="200184"/>
                  </a:lnTo>
                  <a:lnTo>
                    <a:pt x="3471280" y="190197"/>
                  </a:lnTo>
                  <a:lnTo>
                    <a:pt x="3444864" y="180506"/>
                  </a:lnTo>
                  <a:lnTo>
                    <a:pt x="3418341" y="171109"/>
                  </a:lnTo>
                  <a:lnTo>
                    <a:pt x="3427899" y="143647"/>
                  </a:lnTo>
                  <a:lnTo>
                    <a:pt x="3537636" y="175759"/>
                  </a:lnTo>
                  <a:lnTo>
                    <a:pt x="3523795" y="210465"/>
                  </a:lnTo>
                  <a:close/>
                </a:path>
                <a:path w="5162550" h="5154930">
                  <a:moveTo>
                    <a:pt x="3382708" y="159005"/>
                  </a:moveTo>
                  <a:lnTo>
                    <a:pt x="3355952" y="150304"/>
                  </a:lnTo>
                  <a:lnTo>
                    <a:pt x="3329105" y="141903"/>
                  </a:lnTo>
                  <a:lnTo>
                    <a:pt x="3302168" y="133802"/>
                  </a:lnTo>
                  <a:lnTo>
                    <a:pt x="3275141" y="126002"/>
                  </a:lnTo>
                  <a:lnTo>
                    <a:pt x="3285285" y="90105"/>
                  </a:lnTo>
                  <a:lnTo>
                    <a:pt x="3327610" y="114299"/>
                  </a:lnTo>
                  <a:lnTo>
                    <a:pt x="3391342" y="132950"/>
                  </a:lnTo>
                  <a:lnTo>
                    <a:pt x="3382708" y="159005"/>
                  </a:lnTo>
                  <a:close/>
                </a:path>
                <a:path w="5162550" h="5154930">
                  <a:moveTo>
                    <a:pt x="3239014" y="116082"/>
                  </a:moveTo>
                  <a:lnTo>
                    <a:pt x="3211719" y="108968"/>
                  </a:lnTo>
                  <a:lnTo>
                    <a:pt x="3184346" y="102159"/>
                  </a:lnTo>
                  <a:lnTo>
                    <a:pt x="3156897" y="95655"/>
                  </a:lnTo>
                  <a:lnTo>
                    <a:pt x="3129370" y="89457"/>
                  </a:lnTo>
                  <a:lnTo>
                    <a:pt x="3135771" y="60271"/>
                  </a:lnTo>
                  <a:lnTo>
                    <a:pt x="3238418" y="88899"/>
                  </a:lnTo>
                  <a:lnTo>
                    <a:pt x="3246261" y="88899"/>
                  </a:lnTo>
                  <a:lnTo>
                    <a:pt x="3239014" y="116082"/>
                  </a:lnTo>
                  <a:close/>
                </a:path>
                <a:path w="5162550" h="5154930">
                  <a:moveTo>
                    <a:pt x="2319421" y="43785"/>
                  </a:moveTo>
                  <a:lnTo>
                    <a:pt x="2316235" y="12699"/>
                  </a:lnTo>
                  <a:lnTo>
                    <a:pt x="2341624" y="12699"/>
                  </a:lnTo>
                  <a:lnTo>
                    <a:pt x="2389216" y="0"/>
                  </a:lnTo>
                  <a:lnTo>
                    <a:pt x="2429037" y="0"/>
                  </a:lnTo>
                  <a:lnTo>
                    <a:pt x="2431072" y="34807"/>
                  </a:lnTo>
                  <a:lnTo>
                    <a:pt x="2403099" y="36595"/>
                  </a:lnTo>
                  <a:lnTo>
                    <a:pt x="2375167" y="38688"/>
                  </a:lnTo>
                  <a:lnTo>
                    <a:pt x="2347274" y="41084"/>
                  </a:lnTo>
                  <a:lnTo>
                    <a:pt x="2319421" y="43785"/>
                  </a:lnTo>
                  <a:close/>
                </a:path>
                <a:path w="5162550" h="5154930">
                  <a:moveTo>
                    <a:pt x="2170039" y="63576"/>
                  </a:moveTo>
                  <a:lnTo>
                    <a:pt x="2165378" y="34945"/>
                  </a:lnTo>
                  <a:lnTo>
                    <a:pt x="2200369" y="25399"/>
                  </a:lnTo>
                  <a:lnTo>
                    <a:pt x="2247193" y="25399"/>
                  </a:lnTo>
                  <a:lnTo>
                    <a:pt x="2278192" y="17039"/>
                  </a:lnTo>
                  <a:lnTo>
                    <a:pt x="2281821" y="47921"/>
                  </a:lnTo>
                  <a:lnTo>
                    <a:pt x="2253794" y="51371"/>
                  </a:lnTo>
                  <a:lnTo>
                    <a:pt x="2225822" y="55131"/>
                  </a:lnTo>
                  <a:lnTo>
                    <a:pt x="2197904" y="59199"/>
                  </a:lnTo>
                  <a:lnTo>
                    <a:pt x="2170039" y="63576"/>
                  </a:lnTo>
                  <a:close/>
                </a:path>
                <a:path w="5162550" h="5154930">
                  <a:moveTo>
                    <a:pt x="3092452" y="81649"/>
                  </a:moveTo>
                  <a:lnTo>
                    <a:pt x="3064958" y="76206"/>
                  </a:lnTo>
                  <a:lnTo>
                    <a:pt x="3037403" y="71068"/>
                  </a:lnTo>
                  <a:lnTo>
                    <a:pt x="3009786" y="66234"/>
                  </a:lnTo>
                  <a:lnTo>
                    <a:pt x="2982108" y="61704"/>
                  </a:lnTo>
                  <a:lnTo>
                    <a:pt x="2986836" y="31779"/>
                  </a:lnTo>
                  <a:lnTo>
                    <a:pt x="3010003" y="38099"/>
                  </a:lnTo>
                  <a:lnTo>
                    <a:pt x="3056276" y="38099"/>
                  </a:lnTo>
                  <a:lnTo>
                    <a:pt x="3098902" y="49988"/>
                  </a:lnTo>
                  <a:lnTo>
                    <a:pt x="3092452" y="81649"/>
                  </a:lnTo>
                  <a:close/>
                </a:path>
                <a:path w="5162550" h="5154930">
                  <a:moveTo>
                    <a:pt x="2944967" y="56116"/>
                  </a:moveTo>
                  <a:lnTo>
                    <a:pt x="2916970" y="52275"/>
                  </a:lnTo>
                  <a:lnTo>
                    <a:pt x="2888925" y="48744"/>
                  </a:lnTo>
                  <a:lnTo>
                    <a:pt x="2860832" y="45523"/>
                  </a:lnTo>
                  <a:lnTo>
                    <a:pt x="2832691" y="42612"/>
                  </a:lnTo>
                  <a:lnTo>
                    <a:pt x="2835617" y="12699"/>
                  </a:lnTo>
                  <a:lnTo>
                    <a:pt x="2869539" y="12699"/>
                  </a:lnTo>
                  <a:lnTo>
                    <a:pt x="2916627" y="25399"/>
                  </a:lnTo>
                  <a:lnTo>
                    <a:pt x="2949356" y="25399"/>
                  </a:lnTo>
                  <a:lnTo>
                    <a:pt x="2944967" y="56116"/>
                  </a:lnTo>
                  <a:close/>
                </a:path>
                <a:path w="5162550" h="5154930">
                  <a:moveTo>
                    <a:pt x="2795594" y="39255"/>
                  </a:moveTo>
                  <a:lnTo>
                    <a:pt x="2767597" y="37082"/>
                  </a:lnTo>
                  <a:lnTo>
                    <a:pt x="2739565" y="35214"/>
                  </a:lnTo>
                  <a:lnTo>
                    <a:pt x="2711499" y="33653"/>
                  </a:lnTo>
                  <a:lnTo>
                    <a:pt x="2683397" y="32397"/>
                  </a:lnTo>
                  <a:lnTo>
                    <a:pt x="2684668" y="0"/>
                  </a:lnTo>
                  <a:lnTo>
                    <a:pt x="2774603" y="0"/>
                  </a:lnTo>
                  <a:lnTo>
                    <a:pt x="2798331" y="6331"/>
                  </a:lnTo>
                  <a:lnTo>
                    <a:pt x="2795594" y="39255"/>
                  </a:lnTo>
                  <a:close/>
                </a:path>
                <a:path w="5162550" h="5154930">
                  <a:moveTo>
                    <a:pt x="2468572" y="32889"/>
                  </a:moveTo>
                  <a:lnTo>
                    <a:pt x="2467130" y="0"/>
                  </a:lnTo>
                  <a:lnTo>
                    <a:pt x="2646480" y="0"/>
                  </a:lnTo>
                  <a:lnTo>
                    <a:pt x="2645732" y="30410"/>
                  </a:lnTo>
                  <a:lnTo>
                    <a:pt x="2581910" y="30410"/>
                  </a:lnTo>
                  <a:lnTo>
                    <a:pt x="2553533" y="30565"/>
                  </a:lnTo>
                  <a:lnTo>
                    <a:pt x="2525184" y="31030"/>
                  </a:lnTo>
                  <a:lnTo>
                    <a:pt x="2496864" y="31804"/>
                  </a:lnTo>
                  <a:lnTo>
                    <a:pt x="2468572" y="32889"/>
                  </a:lnTo>
                  <a:close/>
                </a:path>
                <a:path w="5162550" h="5154930">
                  <a:moveTo>
                    <a:pt x="2645713" y="31194"/>
                  </a:moveTo>
                  <a:lnTo>
                    <a:pt x="2629773" y="30851"/>
                  </a:lnTo>
                  <a:lnTo>
                    <a:pt x="2581910" y="30410"/>
                  </a:lnTo>
                  <a:lnTo>
                    <a:pt x="2645732" y="30410"/>
                  </a:lnTo>
                  <a:lnTo>
                    <a:pt x="2645713" y="31194"/>
                  </a:lnTo>
                  <a:close/>
                </a:path>
              </a:pathLst>
            </a:custGeom>
            <a:solidFill>
              <a:srgbClr val="171A58"/>
            </a:solidFill>
          </p:spPr>
          <p:txBody>
            <a:bodyPr wrap="square" lIns="0" tIns="0" rIns="0" bIns="0" rtlCol="0"/>
            <a:lstStyle/>
            <a:p>
              <a:endParaRPr kern="0">
                <a:solidFill>
                  <a:sysClr val="windowText" lastClr="000000"/>
                </a:solidFill>
              </a:endParaRPr>
            </a:p>
          </p:txBody>
        </p:sp>
        <p:pic>
          <p:nvPicPr>
            <p:cNvPr id="6" name="object 6"/>
            <p:cNvPicPr/>
            <p:nvPr/>
          </p:nvPicPr>
          <p:blipFill>
            <a:blip r:embed="rId2" cstate="print"/>
            <a:stretch>
              <a:fillRect/>
            </a:stretch>
          </p:blipFill>
          <p:spPr>
            <a:xfrm>
              <a:off x="12700684" y="2309692"/>
              <a:ext cx="1600200" cy="1600200"/>
            </a:xfrm>
            <a:prstGeom prst="rect">
              <a:avLst/>
            </a:prstGeom>
          </p:spPr>
        </p:pic>
        <p:sp>
          <p:nvSpPr>
            <p:cNvPr id="7" name="object 7"/>
            <p:cNvSpPr/>
            <p:nvPr/>
          </p:nvSpPr>
          <p:spPr>
            <a:xfrm>
              <a:off x="10588689" y="6123253"/>
              <a:ext cx="5902960" cy="1600200"/>
            </a:xfrm>
            <a:custGeom>
              <a:avLst/>
              <a:gdLst/>
              <a:ahLst/>
              <a:cxnLst/>
              <a:rect l="l" t="t" r="r" b="b"/>
              <a:pathLst>
                <a:path w="5902959" h="1600200">
                  <a:moveTo>
                    <a:pt x="1541170" y="801890"/>
                  </a:moveTo>
                  <a:lnTo>
                    <a:pt x="1539595" y="753351"/>
                  </a:lnTo>
                  <a:lnTo>
                    <a:pt x="1534934" y="705650"/>
                  </a:lnTo>
                  <a:lnTo>
                    <a:pt x="1527276" y="658863"/>
                  </a:lnTo>
                  <a:lnTo>
                    <a:pt x="1516748" y="613105"/>
                  </a:lnTo>
                  <a:lnTo>
                    <a:pt x="1503413" y="568477"/>
                  </a:lnTo>
                  <a:lnTo>
                    <a:pt x="1487398" y="525056"/>
                  </a:lnTo>
                  <a:lnTo>
                    <a:pt x="1468780" y="482955"/>
                  </a:lnTo>
                  <a:lnTo>
                    <a:pt x="1447660" y="442277"/>
                  </a:lnTo>
                  <a:lnTo>
                    <a:pt x="1424152" y="403110"/>
                  </a:lnTo>
                  <a:lnTo>
                    <a:pt x="1398346" y="365556"/>
                  </a:lnTo>
                  <a:lnTo>
                    <a:pt x="1370330" y="329717"/>
                  </a:lnTo>
                  <a:lnTo>
                    <a:pt x="1340218" y="295694"/>
                  </a:lnTo>
                  <a:lnTo>
                    <a:pt x="1308087" y="263563"/>
                  </a:lnTo>
                  <a:lnTo>
                    <a:pt x="1274064" y="233451"/>
                  </a:lnTo>
                  <a:lnTo>
                    <a:pt x="1238224" y="205435"/>
                  </a:lnTo>
                  <a:lnTo>
                    <a:pt x="1200670" y="179616"/>
                  </a:lnTo>
                  <a:lnTo>
                    <a:pt x="1161503" y="156108"/>
                  </a:lnTo>
                  <a:lnTo>
                    <a:pt x="1120825" y="135001"/>
                  </a:lnTo>
                  <a:lnTo>
                    <a:pt x="1078725" y="116382"/>
                  </a:lnTo>
                  <a:lnTo>
                    <a:pt x="1035316" y="100355"/>
                  </a:lnTo>
                  <a:lnTo>
                    <a:pt x="990676" y="87033"/>
                  </a:lnTo>
                  <a:lnTo>
                    <a:pt x="944918" y="76492"/>
                  </a:lnTo>
                  <a:lnTo>
                    <a:pt x="898131" y="68846"/>
                  </a:lnTo>
                  <a:lnTo>
                    <a:pt x="850430" y="64185"/>
                  </a:lnTo>
                  <a:lnTo>
                    <a:pt x="801890" y="62611"/>
                  </a:lnTo>
                  <a:lnTo>
                    <a:pt x="753351" y="64185"/>
                  </a:lnTo>
                  <a:lnTo>
                    <a:pt x="705650" y="68846"/>
                  </a:lnTo>
                  <a:lnTo>
                    <a:pt x="658863" y="76492"/>
                  </a:lnTo>
                  <a:lnTo>
                    <a:pt x="613105" y="87033"/>
                  </a:lnTo>
                  <a:lnTo>
                    <a:pt x="568464" y="100355"/>
                  </a:lnTo>
                  <a:lnTo>
                    <a:pt x="525056" y="116382"/>
                  </a:lnTo>
                  <a:lnTo>
                    <a:pt x="482955" y="135001"/>
                  </a:lnTo>
                  <a:lnTo>
                    <a:pt x="442277" y="156108"/>
                  </a:lnTo>
                  <a:lnTo>
                    <a:pt x="403110" y="179616"/>
                  </a:lnTo>
                  <a:lnTo>
                    <a:pt x="365556" y="205435"/>
                  </a:lnTo>
                  <a:lnTo>
                    <a:pt x="329717" y="233451"/>
                  </a:lnTo>
                  <a:lnTo>
                    <a:pt x="295681" y="263563"/>
                  </a:lnTo>
                  <a:lnTo>
                    <a:pt x="263563" y="295694"/>
                  </a:lnTo>
                  <a:lnTo>
                    <a:pt x="233438" y="329717"/>
                  </a:lnTo>
                  <a:lnTo>
                    <a:pt x="205422" y="365556"/>
                  </a:lnTo>
                  <a:lnTo>
                    <a:pt x="179616" y="403110"/>
                  </a:lnTo>
                  <a:lnTo>
                    <a:pt x="156108" y="442277"/>
                  </a:lnTo>
                  <a:lnTo>
                    <a:pt x="134988" y="482955"/>
                  </a:lnTo>
                  <a:lnTo>
                    <a:pt x="116370" y="525056"/>
                  </a:lnTo>
                  <a:lnTo>
                    <a:pt x="100355" y="568464"/>
                  </a:lnTo>
                  <a:lnTo>
                    <a:pt x="87020" y="613105"/>
                  </a:lnTo>
                  <a:lnTo>
                    <a:pt x="76492" y="658863"/>
                  </a:lnTo>
                  <a:lnTo>
                    <a:pt x="68834" y="705650"/>
                  </a:lnTo>
                  <a:lnTo>
                    <a:pt x="64173" y="753351"/>
                  </a:lnTo>
                  <a:lnTo>
                    <a:pt x="62598" y="801890"/>
                  </a:lnTo>
                  <a:lnTo>
                    <a:pt x="64173" y="850430"/>
                  </a:lnTo>
                  <a:lnTo>
                    <a:pt x="68834" y="898131"/>
                  </a:lnTo>
                  <a:lnTo>
                    <a:pt x="76492" y="944918"/>
                  </a:lnTo>
                  <a:lnTo>
                    <a:pt x="87020" y="990676"/>
                  </a:lnTo>
                  <a:lnTo>
                    <a:pt x="100355" y="1035316"/>
                  </a:lnTo>
                  <a:lnTo>
                    <a:pt x="116382" y="1078725"/>
                  </a:lnTo>
                  <a:lnTo>
                    <a:pt x="134988" y="1120825"/>
                  </a:lnTo>
                  <a:lnTo>
                    <a:pt x="156108" y="1161503"/>
                  </a:lnTo>
                  <a:lnTo>
                    <a:pt x="179616" y="1200670"/>
                  </a:lnTo>
                  <a:lnTo>
                    <a:pt x="205435" y="1238224"/>
                  </a:lnTo>
                  <a:lnTo>
                    <a:pt x="233438" y="1274064"/>
                  </a:lnTo>
                  <a:lnTo>
                    <a:pt x="263563" y="1308100"/>
                  </a:lnTo>
                  <a:lnTo>
                    <a:pt x="295681" y="1340218"/>
                  </a:lnTo>
                  <a:lnTo>
                    <a:pt x="329717" y="1370342"/>
                  </a:lnTo>
                  <a:lnTo>
                    <a:pt x="365556" y="1398346"/>
                  </a:lnTo>
                  <a:lnTo>
                    <a:pt x="403110" y="1424165"/>
                  </a:lnTo>
                  <a:lnTo>
                    <a:pt x="442277" y="1447673"/>
                  </a:lnTo>
                  <a:lnTo>
                    <a:pt x="482955" y="1468793"/>
                  </a:lnTo>
                  <a:lnTo>
                    <a:pt x="525056" y="1487411"/>
                  </a:lnTo>
                  <a:lnTo>
                    <a:pt x="568464" y="1503426"/>
                  </a:lnTo>
                  <a:lnTo>
                    <a:pt x="613105" y="1516761"/>
                  </a:lnTo>
                  <a:lnTo>
                    <a:pt x="658863" y="1527289"/>
                  </a:lnTo>
                  <a:lnTo>
                    <a:pt x="705650" y="1534947"/>
                  </a:lnTo>
                  <a:lnTo>
                    <a:pt x="753351" y="1539608"/>
                  </a:lnTo>
                  <a:lnTo>
                    <a:pt x="801890" y="1541183"/>
                  </a:lnTo>
                  <a:lnTo>
                    <a:pt x="850430" y="1539608"/>
                  </a:lnTo>
                  <a:lnTo>
                    <a:pt x="898131" y="1534947"/>
                  </a:lnTo>
                  <a:lnTo>
                    <a:pt x="944918" y="1527289"/>
                  </a:lnTo>
                  <a:lnTo>
                    <a:pt x="990676" y="1516761"/>
                  </a:lnTo>
                  <a:lnTo>
                    <a:pt x="1035316" y="1503426"/>
                  </a:lnTo>
                  <a:lnTo>
                    <a:pt x="1078725" y="1487411"/>
                  </a:lnTo>
                  <a:lnTo>
                    <a:pt x="1120825" y="1468793"/>
                  </a:lnTo>
                  <a:lnTo>
                    <a:pt x="1161503" y="1447673"/>
                  </a:lnTo>
                  <a:lnTo>
                    <a:pt x="1200670" y="1424165"/>
                  </a:lnTo>
                  <a:lnTo>
                    <a:pt x="1238224" y="1398346"/>
                  </a:lnTo>
                  <a:lnTo>
                    <a:pt x="1274064" y="1370342"/>
                  </a:lnTo>
                  <a:lnTo>
                    <a:pt x="1308087" y="1340218"/>
                  </a:lnTo>
                  <a:lnTo>
                    <a:pt x="1340218" y="1308100"/>
                  </a:lnTo>
                  <a:lnTo>
                    <a:pt x="1370330" y="1274064"/>
                  </a:lnTo>
                  <a:lnTo>
                    <a:pt x="1398346" y="1238224"/>
                  </a:lnTo>
                  <a:lnTo>
                    <a:pt x="1424152" y="1200670"/>
                  </a:lnTo>
                  <a:lnTo>
                    <a:pt x="1447660" y="1161503"/>
                  </a:lnTo>
                  <a:lnTo>
                    <a:pt x="1468780" y="1120825"/>
                  </a:lnTo>
                  <a:lnTo>
                    <a:pt x="1487398" y="1078725"/>
                  </a:lnTo>
                  <a:lnTo>
                    <a:pt x="1503413" y="1035304"/>
                  </a:lnTo>
                  <a:lnTo>
                    <a:pt x="1516748" y="990676"/>
                  </a:lnTo>
                  <a:lnTo>
                    <a:pt x="1527276" y="944918"/>
                  </a:lnTo>
                  <a:lnTo>
                    <a:pt x="1534922" y="898131"/>
                  </a:lnTo>
                  <a:lnTo>
                    <a:pt x="1539582" y="850430"/>
                  </a:lnTo>
                  <a:lnTo>
                    <a:pt x="1541170" y="801890"/>
                  </a:lnTo>
                  <a:close/>
                </a:path>
                <a:path w="5902959" h="1600200">
                  <a:moveTo>
                    <a:pt x="1600200" y="729843"/>
                  </a:moveTo>
                  <a:lnTo>
                    <a:pt x="1597964" y="705104"/>
                  </a:lnTo>
                  <a:lnTo>
                    <a:pt x="1590827" y="657936"/>
                  </a:lnTo>
                  <a:lnTo>
                    <a:pt x="1582877" y="620560"/>
                  </a:lnTo>
                  <a:lnTo>
                    <a:pt x="1582877" y="801878"/>
                  </a:lnTo>
                  <a:lnTo>
                    <a:pt x="1581442" y="849401"/>
                  </a:lnTo>
                  <a:lnTo>
                    <a:pt x="1577213" y="896162"/>
                  </a:lnTo>
                  <a:lnTo>
                    <a:pt x="1570266" y="942098"/>
                  </a:lnTo>
                  <a:lnTo>
                    <a:pt x="1560690" y="987120"/>
                  </a:lnTo>
                  <a:lnTo>
                    <a:pt x="1548549" y="1031163"/>
                  </a:lnTo>
                  <a:lnTo>
                    <a:pt x="1533931" y="1074127"/>
                  </a:lnTo>
                  <a:lnTo>
                    <a:pt x="1516938" y="1115936"/>
                  </a:lnTo>
                  <a:lnTo>
                    <a:pt x="1497622" y="1156512"/>
                  </a:lnTo>
                  <a:lnTo>
                    <a:pt x="1476095" y="1195755"/>
                  </a:lnTo>
                  <a:lnTo>
                    <a:pt x="1452422" y="1233614"/>
                  </a:lnTo>
                  <a:lnTo>
                    <a:pt x="1426679" y="1269974"/>
                  </a:lnTo>
                  <a:lnTo>
                    <a:pt x="1398968" y="1304785"/>
                  </a:lnTo>
                  <a:lnTo>
                    <a:pt x="1369352" y="1337932"/>
                  </a:lnTo>
                  <a:lnTo>
                    <a:pt x="1337932" y="1369352"/>
                  </a:lnTo>
                  <a:lnTo>
                    <a:pt x="1304785" y="1398968"/>
                  </a:lnTo>
                  <a:lnTo>
                    <a:pt x="1269974" y="1426679"/>
                  </a:lnTo>
                  <a:lnTo>
                    <a:pt x="1233614" y="1452410"/>
                  </a:lnTo>
                  <a:lnTo>
                    <a:pt x="1195755" y="1476095"/>
                  </a:lnTo>
                  <a:lnTo>
                    <a:pt x="1156500" y="1497622"/>
                  </a:lnTo>
                  <a:lnTo>
                    <a:pt x="1115923" y="1516926"/>
                  </a:lnTo>
                  <a:lnTo>
                    <a:pt x="1074115" y="1533931"/>
                  </a:lnTo>
                  <a:lnTo>
                    <a:pt x="1031151" y="1548536"/>
                  </a:lnTo>
                  <a:lnTo>
                    <a:pt x="987120" y="1560677"/>
                  </a:lnTo>
                  <a:lnTo>
                    <a:pt x="942086" y="1570266"/>
                  </a:lnTo>
                  <a:lnTo>
                    <a:pt x="896150" y="1577213"/>
                  </a:lnTo>
                  <a:lnTo>
                    <a:pt x="849388" y="1581442"/>
                  </a:lnTo>
                  <a:lnTo>
                    <a:pt x="801890" y="1582877"/>
                  </a:lnTo>
                  <a:lnTo>
                    <a:pt x="754392" y="1581442"/>
                  </a:lnTo>
                  <a:lnTo>
                    <a:pt x="707631" y="1577213"/>
                  </a:lnTo>
                  <a:lnTo>
                    <a:pt x="661695" y="1570266"/>
                  </a:lnTo>
                  <a:lnTo>
                    <a:pt x="616661" y="1560677"/>
                  </a:lnTo>
                  <a:lnTo>
                    <a:pt x="572630" y="1548536"/>
                  </a:lnTo>
                  <a:lnTo>
                    <a:pt x="529666" y="1533931"/>
                  </a:lnTo>
                  <a:lnTo>
                    <a:pt x="487857" y="1516926"/>
                  </a:lnTo>
                  <a:lnTo>
                    <a:pt x="447281" y="1497622"/>
                  </a:lnTo>
                  <a:lnTo>
                    <a:pt x="408025" y="1476095"/>
                  </a:lnTo>
                  <a:lnTo>
                    <a:pt x="370166" y="1452410"/>
                  </a:lnTo>
                  <a:lnTo>
                    <a:pt x="333806" y="1426679"/>
                  </a:lnTo>
                  <a:lnTo>
                    <a:pt x="299008" y="1398968"/>
                  </a:lnTo>
                  <a:lnTo>
                    <a:pt x="265849" y="1369352"/>
                  </a:lnTo>
                  <a:lnTo>
                    <a:pt x="234429" y="1337932"/>
                  </a:lnTo>
                  <a:lnTo>
                    <a:pt x="204812" y="1304785"/>
                  </a:lnTo>
                  <a:lnTo>
                    <a:pt x="177101" y="1269974"/>
                  </a:lnTo>
                  <a:lnTo>
                    <a:pt x="151371" y="1233614"/>
                  </a:lnTo>
                  <a:lnTo>
                    <a:pt x="127698" y="1195755"/>
                  </a:lnTo>
                  <a:lnTo>
                    <a:pt x="106159" y="1156512"/>
                  </a:lnTo>
                  <a:lnTo>
                    <a:pt x="86855" y="1115936"/>
                  </a:lnTo>
                  <a:lnTo>
                    <a:pt x="69850" y="1074127"/>
                  </a:lnTo>
                  <a:lnTo>
                    <a:pt x="55245" y="1031163"/>
                  </a:lnTo>
                  <a:lnTo>
                    <a:pt x="43103" y="987120"/>
                  </a:lnTo>
                  <a:lnTo>
                    <a:pt x="33515" y="942098"/>
                  </a:lnTo>
                  <a:lnTo>
                    <a:pt x="26568" y="896162"/>
                  </a:lnTo>
                  <a:lnTo>
                    <a:pt x="22339" y="849401"/>
                  </a:lnTo>
                  <a:lnTo>
                    <a:pt x="20916" y="801903"/>
                  </a:lnTo>
                  <a:lnTo>
                    <a:pt x="22339" y="754392"/>
                  </a:lnTo>
                  <a:lnTo>
                    <a:pt x="26568" y="707631"/>
                  </a:lnTo>
                  <a:lnTo>
                    <a:pt x="33515" y="661695"/>
                  </a:lnTo>
                  <a:lnTo>
                    <a:pt x="43103" y="616673"/>
                  </a:lnTo>
                  <a:lnTo>
                    <a:pt x="55245" y="572630"/>
                  </a:lnTo>
                  <a:lnTo>
                    <a:pt x="69850" y="529666"/>
                  </a:lnTo>
                  <a:lnTo>
                    <a:pt x="86855" y="487857"/>
                  </a:lnTo>
                  <a:lnTo>
                    <a:pt x="106159" y="447281"/>
                  </a:lnTo>
                  <a:lnTo>
                    <a:pt x="127698" y="408025"/>
                  </a:lnTo>
                  <a:lnTo>
                    <a:pt x="151371" y="370179"/>
                  </a:lnTo>
                  <a:lnTo>
                    <a:pt x="177101" y="333806"/>
                  </a:lnTo>
                  <a:lnTo>
                    <a:pt x="204812" y="299008"/>
                  </a:lnTo>
                  <a:lnTo>
                    <a:pt x="234429" y="265849"/>
                  </a:lnTo>
                  <a:lnTo>
                    <a:pt x="265849" y="234429"/>
                  </a:lnTo>
                  <a:lnTo>
                    <a:pt x="298996" y="204825"/>
                  </a:lnTo>
                  <a:lnTo>
                    <a:pt x="333806" y="177101"/>
                  </a:lnTo>
                  <a:lnTo>
                    <a:pt x="370166" y="151371"/>
                  </a:lnTo>
                  <a:lnTo>
                    <a:pt x="408025" y="127698"/>
                  </a:lnTo>
                  <a:lnTo>
                    <a:pt x="447281" y="106159"/>
                  </a:lnTo>
                  <a:lnTo>
                    <a:pt x="487845" y="86855"/>
                  </a:lnTo>
                  <a:lnTo>
                    <a:pt x="529666" y="69850"/>
                  </a:lnTo>
                  <a:lnTo>
                    <a:pt x="572630" y="55245"/>
                  </a:lnTo>
                  <a:lnTo>
                    <a:pt x="616661" y="43103"/>
                  </a:lnTo>
                  <a:lnTo>
                    <a:pt x="661695" y="33515"/>
                  </a:lnTo>
                  <a:lnTo>
                    <a:pt x="707631" y="26568"/>
                  </a:lnTo>
                  <a:lnTo>
                    <a:pt x="754392" y="22339"/>
                  </a:lnTo>
                  <a:lnTo>
                    <a:pt x="801890" y="20916"/>
                  </a:lnTo>
                  <a:lnTo>
                    <a:pt x="849388" y="22339"/>
                  </a:lnTo>
                  <a:lnTo>
                    <a:pt x="896150" y="26568"/>
                  </a:lnTo>
                  <a:lnTo>
                    <a:pt x="942086" y="33515"/>
                  </a:lnTo>
                  <a:lnTo>
                    <a:pt x="987120" y="43103"/>
                  </a:lnTo>
                  <a:lnTo>
                    <a:pt x="1031151" y="55245"/>
                  </a:lnTo>
                  <a:lnTo>
                    <a:pt x="1074115" y="69850"/>
                  </a:lnTo>
                  <a:lnTo>
                    <a:pt x="1115923" y="86855"/>
                  </a:lnTo>
                  <a:lnTo>
                    <a:pt x="1156500" y="106159"/>
                  </a:lnTo>
                  <a:lnTo>
                    <a:pt x="1195755" y="127698"/>
                  </a:lnTo>
                  <a:lnTo>
                    <a:pt x="1233614" y="151371"/>
                  </a:lnTo>
                  <a:lnTo>
                    <a:pt x="1269974" y="177101"/>
                  </a:lnTo>
                  <a:lnTo>
                    <a:pt x="1304785" y="204825"/>
                  </a:lnTo>
                  <a:lnTo>
                    <a:pt x="1337932" y="234429"/>
                  </a:lnTo>
                  <a:lnTo>
                    <a:pt x="1369352" y="265849"/>
                  </a:lnTo>
                  <a:lnTo>
                    <a:pt x="1398968" y="299008"/>
                  </a:lnTo>
                  <a:lnTo>
                    <a:pt x="1426679" y="333806"/>
                  </a:lnTo>
                  <a:lnTo>
                    <a:pt x="1452410" y="370179"/>
                  </a:lnTo>
                  <a:lnTo>
                    <a:pt x="1476095" y="408025"/>
                  </a:lnTo>
                  <a:lnTo>
                    <a:pt x="1497622" y="447281"/>
                  </a:lnTo>
                  <a:lnTo>
                    <a:pt x="1516938" y="487857"/>
                  </a:lnTo>
                  <a:lnTo>
                    <a:pt x="1533931" y="529666"/>
                  </a:lnTo>
                  <a:lnTo>
                    <a:pt x="1548549" y="572630"/>
                  </a:lnTo>
                  <a:lnTo>
                    <a:pt x="1560690" y="616673"/>
                  </a:lnTo>
                  <a:lnTo>
                    <a:pt x="1570266" y="661695"/>
                  </a:lnTo>
                  <a:lnTo>
                    <a:pt x="1577213" y="707631"/>
                  </a:lnTo>
                  <a:lnTo>
                    <a:pt x="1581442" y="754392"/>
                  </a:lnTo>
                  <a:lnTo>
                    <a:pt x="1582877" y="801878"/>
                  </a:lnTo>
                  <a:lnTo>
                    <a:pt x="1582877" y="620560"/>
                  </a:lnTo>
                  <a:lnTo>
                    <a:pt x="1568526" y="566483"/>
                  </a:lnTo>
                  <a:lnTo>
                    <a:pt x="1553527" y="522376"/>
                  </a:lnTo>
                  <a:lnTo>
                    <a:pt x="1536065" y="479450"/>
                  </a:lnTo>
                  <a:lnTo>
                    <a:pt x="1516240" y="437781"/>
                  </a:lnTo>
                  <a:lnTo>
                    <a:pt x="1494129" y="397484"/>
                  </a:lnTo>
                  <a:lnTo>
                    <a:pt x="1469821" y="358609"/>
                  </a:lnTo>
                  <a:lnTo>
                    <a:pt x="1443405" y="321271"/>
                  </a:lnTo>
                  <a:lnTo>
                    <a:pt x="1414945" y="285534"/>
                  </a:lnTo>
                  <a:lnTo>
                    <a:pt x="1384541" y="251498"/>
                  </a:lnTo>
                  <a:lnTo>
                    <a:pt x="1352283" y="219227"/>
                  </a:lnTo>
                  <a:lnTo>
                    <a:pt x="1318234" y="188823"/>
                  </a:lnTo>
                  <a:lnTo>
                    <a:pt x="1282509" y="160375"/>
                  </a:lnTo>
                  <a:lnTo>
                    <a:pt x="1245158" y="133946"/>
                  </a:lnTo>
                  <a:lnTo>
                    <a:pt x="1206296" y="109639"/>
                  </a:lnTo>
                  <a:lnTo>
                    <a:pt x="1165987" y="87528"/>
                  </a:lnTo>
                  <a:lnTo>
                    <a:pt x="1124331" y="67703"/>
                  </a:lnTo>
                  <a:lnTo>
                    <a:pt x="1081405" y="50253"/>
                  </a:lnTo>
                  <a:lnTo>
                    <a:pt x="1037285" y="35242"/>
                  </a:lnTo>
                  <a:lnTo>
                    <a:pt x="992073" y="22783"/>
                  </a:lnTo>
                  <a:lnTo>
                    <a:pt x="945845" y="12941"/>
                  </a:lnTo>
                  <a:lnTo>
                    <a:pt x="898677" y="5803"/>
                  </a:lnTo>
                  <a:lnTo>
                    <a:pt x="850658" y="1460"/>
                  </a:lnTo>
                  <a:lnTo>
                    <a:pt x="801890" y="0"/>
                  </a:lnTo>
                  <a:lnTo>
                    <a:pt x="753110" y="1460"/>
                  </a:lnTo>
                  <a:lnTo>
                    <a:pt x="705104" y="5803"/>
                  </a:lnTo>
                  <a:lnTo>
                    <a:pt x="657936" y="12941"/>
                  </a:lnTo>
                  <a:lnTo>
                    <a:pt x="611708" y="22783"/>
                  </a:lnTo>
                  <a:lnTo>
                    <a:pt x="566483" y="35242"/>
                  </a:lnTo>
                  <a:lnTo>
                    <a:pt x="522376" y="50253"/>
                  </a:lnTo>
                  <a:lnTo>
                    <a:pt x="479437" y="67703"/>
                  </a:lnTo>
                  <a:lnTo>
                    <a:pt x="437781" y="87528"/>
                  </a:lnTo>
                  <a:lnTo>
                    <a:pt x="397484" y="109639"/>
                  </a:lnTo>
                  <a:lnTo>
                    <a:pt x="358609" y="133946"/>
                  </a:lnTo>
                  <a:lnTo>
                    <a:pt x="321271" y="160375"/>
                  </a:lnTo>
                  <a:lnTo>
                    <a:pt x="285534" y="188823"/>
                  </a:lnTo>
                  <a:lnTo>
                    <a:pt x="251498" y="219227"/>
                  </a:lnTo>
                  <a:lnTo>
                    <a:pt x="219240" y="251498"/>
                  </a:lnTo>
                  <a:lnTo>
                    <a:pt x="188836" y="285534"/>
                  </a:lnTo>
                  <a:lnTo>
                    <a:pt x="160375" y="321271"/>
                  </a:lnTo>
                  <a:lnTo>
                    <a:pt x="133946" y="358609"/>
                  </a:lnTo>
                  <a:lnTo>
                    <a:pt x="109639" y="397484"/>
                  </a:lnTo>
                  <a:lnTo>
                    <a:pt x="87528" y="437781"/>
                  </a:lnTo>
                  <a:lnTo>
                    <a:pt x="67703" y="479450"/>
                  </a:lnTo>
                  <a:lnTo>
                    <a:pt x="50253" y="522376"/>
                  </a:lnTo>
                  <a:lnTo>
                    <a:pt x="35255" y="566483"/>
                  </a:lnTo>
                  <a:lnTo>
                    <a:pt x="22783" y="611708"/>
                  </a:lnTo>
                  <a:lnTo>
                    <a:pt x="12941" y="657936"/>
                  </a:lnTo>
                  <a:lnTo>
                    <a:pt x="5816" y="705104"/>
                  </a:lnTo>
                  <a:lnTo>
                    <a:pt x="1473" y="753110"/>
                  </a:lnTo>
                  <a:lnTo>
                    <a:pt x="0" y="801878"/>
                  </a:lnTo>
                  <a:lnTo>
                    <a:pt x="1473" y="850671"/>
                  </a:lnTo>
                  <a:lnTo>
                    <a:pt x="5816" y="898677"/>
                  </a:lnTo>
                  <a:lnTo>
                    <a:pt x="12941" y="945845"/>
                  </a:lnTo>
                  <a:lnTo>
                    <a:pt x="22783" y="992073"/>
                  </a:lnTo>
                  <a:lnTo>
                    <a:pt x="35255" y="1037297"/>
                  </a:lnTo>
                  <a:lnTo>
                    <a:pt x="50253" y="1081405"/>
                  </a:lnTo>
                  <a:lnTo>
                    <a:pt x="67703" y="1124343"/>
                  </a:lnTo>
                  <a:lnTo>
                    <a:pt x="87528" y="1165999"/>
                  </a:lnTo>
                  <a:lnTo>
                    <a:pt x="109639" y="1206296"/>
                  </a:lnTo>
                  <a:lnTo>
                    <a:pt x="133946" y="1245171"/>
                  </a:lnTo>
                  <a:lnTo>
                    <a:pt x="160375" y="1282509"/>
                  </a:lnTo>
                  <a:lnTo>
                    <a:pt x="188836" y="1318247"/>
                  </a:lnTo>
                  <a:lnTo>
                    <a:pt x="219240" y="1352283"/>
                  </a:lnTo>
                  <a:lnTo>
                    <a:pt x="251498" y="1384541"/>
                  </a:lnTo>
                  <a:lnTo>
                    <a:pt x="285534" y="1414945"/>
                  </a:lnTo>
                  <a:lnTo>
                    <a:pt x="321271" y="1443405"/>
                  </a:lnTo>
                  <a:lnTo>
                    <a:pt x="358609" y="1469821"/>
                  </a:lnTo>
                  <a:lnTo>
                    <a:pt x="397484" y="1494129"/>
                  </a:lnTo>
                  <a:lnTo>
                    <a:pt x="437781" y="1516240"/>
                  </a:lnTo>
                  <a:lnTo>
                    <a:pt x="479437" y="1536065"/>
                  </a:lnTo>
                  <a:lnTo>
                    <a:pt x="522376" y="1553514"/>
                  </a:lnTo>
                  <a:lnTo>
                    <a:pt x="566483" y="1568526"/>
                  </a:lnTo>
                  <a:lnTo>
                    <a:pt x="611708" y="1580984"/>
                  </a:lnTo>
                  <a:lnTo>
                    <a:pt x="657936" y="1590827"/>
                  </a:lnTo>
                  <a:lnTo>
                    <a:pt x="705104" y="1597964"/>
                  </a:lnTo>
                  <a:lnTo>
                    <a:pt x="729830" y="1600200"/>
                  </a:lnTo>
                  <a:lnTo>
                    <a:pt x="873950" y="1600200"/>
                  </a:lnTo>
                  <a:lnTo>
                    <a:pt x="945845" y="1590827"/>
                  </a:lnTo>
                  <a:lnTo>
                    <a:pt x="983208" y="1582877"/>
                  </a:lnTo>
                  <a:lnTo>
                    <a:pt x="1037285" y="1568526"/>
                  </a:lnTo>
                  <a:lnTo>
                    <a:pt x="1081405" y="1553514"/>
                  </a:lnTo>
                  <a:lnTo>
                    <a:pt x="1124331" y="1536065"/>
                  </a:lnTo>
                  <a:lnTo>
                    <a:pt x="1165987" y="1516240"/>
                  </a:lnTo>
                  <a:lnTo>
                    <a:pt x="1206296" y="1494129"/>
                  </a:lnTo>
                  <a:lnTo>
                    <a:pt x="1245158" y="1469821"/>
                  </a:lnTo>
                  <a:lnTo>
                    <a:pt x="1282509" y="1443405"/>
                  </a:lnTo>
                  <a:lnTo>
                    <a:pt x="1318234" y="1414945"/>
                  </a:lnTo>
                  <a:lnTo>
                    <a:pt x="1352283" y="1384541"/>
                  </a:lnTo>
                  <a:lnTo>
                    <a:pt x="1384541" y="1352283"/>
                  </a:lnTo>
                  <a:lnTo>
                    <a:pt x="1414945" y="1318247"/>
                  </a:lnTo>
                  <a:lnTo>
                    <a:pt x="1443405" y="1282509"/>
                  </a:lnTo>
                  <a:lnTo>
                    <a:pt x="1469821" y="1245171"/>
                  </a:lnTo>
                  <a:lnTo>
                    <a:pt x="1494129" y="1206296"/>
                  </a:lnTo>
                  <a:lnTo>
                    <a:pt x="1516240" y="1165999"/>
                  </a:lnTo>
                  <a:lnTo>
                    <a:pt x="1536065" y="1124343"/>
                  </a:lnTo>
                  <a:lnTo>
                    <a:pt x="1553527" y="1081405"/>
                  </a:lnTo>
                  <a:lnTo>
                    <a:pt x="1568526" y="1037297"/>
                  </a:lnTo>
                  <a:lnTo>
                    <a:pt x="1580997" y="992073"/>
                  </a:lnTo>
                  <a:lnTo>
                    <a:pt x="1590827" y="945845"/>
                  </a:lnTo>
                  <a:lnTo>
                    <a:pt x="1597964" y="898677"/>
                  </a:lnTo>
                  <a:lnTo>
                    <a:pt x="1600200" y="873937"/>
                  </a:lnTo>
                  <a:lnTo>
                    <a:pt x="1600200" y="729843"/>
                  </a:lnTo>
                  <a:close/>
                </a:path>
                <a:path w="5902959" h="1600200">
                  <a:moveTo>
                    <a:pt x="5843524" y="801890"/>
                  </a:moveTo>
                  <a:lnTo>
                    <a:pt x="5841949" y="753351"/>
                  </a:lnTo>
                  <a:lnTo>
                    <a:pt x="5837288" y="705650"/>
                  </a:lnTo>
                  <a:lnTo>
                    <a:pt x="5829643" y="658863"/>
                  </a:lnTo>
                  <a:lnTo>
                    <a:pt x="5819102" y="613105"/>
                  </a:lnTo>
                  <a:lnTo>
                    <a:pt x="5805767" y="568477"/>
                  </a:lnTo>
                  <a:lnTo>
                    <a:pt x="5789752" y="525056"/>
                  </a:lnTo>
                  <a:lnTo>
                    <a:pt x="5771134" y="482955"/>
                  </a:lnTo>
                  <a:lnTo>
                    <a:pt x="5750026" y="442277"/>
                  </a:lnTo>
                  <a:lnTo>
                    <a:pt x="5726506" y="403110"/>
                  </a:lnTo>
                  <a:lnTo>
                    <a:pt x="5700700" y="365556"/>
                  </a:lnTo>
                  <a:lnTo>
                    <a:pt x="5672683" y="329717"/>
                  </a:lnTo>
                  <a:lnTo>
                    <a:pt x="5642572" y="295694"/>
                  </a:lnTo>
                  <a:lnTo>
                    <a:pt x="5610453" y="263563"/>
                  </a:lnTo>
                  <a:lnTo>
                    <a:pt x="5576417" y="233451"/>
                  </a:lnTo>
                  <a:lnTo>
                    <a:pt x="5540578" y="205435"/>
                  </a:lnTo>
                  <a:lnTo>
                    <a:pt x="5503024" y="179616"/>
                  </a:lnTo>
                  <a:lnTo>
                    <a:pt x="5463857" y="156108"/>
                  </a:lnTo>
                  <a:lnTo>
                    <a:pt x="5423179" y="135001"/>
                  </a:lnTo>
                  <a:lnTo>
                    <a:pt x="5381079" y="116382"/>
                  </a:lnTo>
                  <a:lnTo>
                    <a:pt x="5337670" y="100355"/>
                  </a:lnTo>
                  <a:lnTo>
                    <a:pt x="5293030" y="87033"/>
                  </a:lnTo>
                  <a:lnTo>
                    <a:pt x="5247271" y="76492"/>
                  </a:lnTo>
                  <a:lnTo>
                    <a:pt x="5200497" y="68846"/>
                  </a:lnTo>
                  <a:lnTo>
                    <a:pt x="5152783" y="64185"/>
                  </a:lnTo>
                  <a:lnTo>
                    <a:pt x="5104244" y="62611"/>
                  </a:lnTo>
                  <a:lnTo>
                    <a:pt x="5055705" y="64185"/>
                  </a:lnTo>
                  <a:lnTo>
                    <a:pt x="5008003" y="68846"/>
                  </a:lnTo>
                  <a:lnTo>
                    <a:pt x="4961217" y="76492"/>
                  </a:lnTo>
                  <a:lnTo>
                    <a:pt x="4915459" y="87033"/>
                  </a:lnTo>
                  <a:lnTo>
                    <a:pt x="4870818" y="100355"/>
                  </a:lnTo>
                  <a:lnTo>
                    <a:pt x="4827409" y="116382"/>
                  </a:lnTo>
                  <a:lnTo>
                    <a:pt x="4785309" y="135001"/>
                  </a:lnTo>
                  <a:lnTo>
                    <a:pt x="4744631" y="156108"/>
                  </a:lnTo>
                  <a:lnTo>
                    <a:pt x="4705464" y="179616"/>
                  </a:lnTo>
                  <a:lnTo>
                    <a:pt x="4667910" y="205435"/>
                  </a:lnTo>
                  <a:lnTo>
                    <a:pt x="4632071" y="233451"/>
                  </a:lnTo>
                  <a:lnTo>
                    <a:pt x="4598035" y="263563"/>
                  </a:lnTo>
                  <a:lnTo>
                    <a:pt x="4565916" y="295694"/>
                  </a:lnTo>
                  <a:lnTo>
                    <a:pt x="4535805" y="329717"/>
                  </a:lnTo>
                  <a:lnTo>
                    <a:pt x="4507789" y="365556"/>
                  </a:lnTo>
                  <a:lnTo>
                    <a:pt x="4481969" y="403110"/>
                  </a:lnTo>
                  <a:lnTo>
                    <a:pt x="4458462" y="442277"/>
                  </a:lnTo>
                  <a:lnTo>
                    <a:pt x="4437354" y="482955"/>
                  </a:lnTo>
                  <a:lnTo>
                    <a:pt x="4418736" y="525056"/>
                  </a:lnTo>
                  <a:lnTo>
                    <a:pt x="4402709" y="568464"/>
                  </a:lnTo>
                  <a:lnTo>
                    <a:pt x="4389386" y="613105"/>
                  </a:lnTo>
                  <a:lnTo>
                    <a:pt x="4378845" y="658863"/>
                  </a:lnTo>
                  <a:lnTo>
                    <a:pt x="4371200" y="705650"/>
                  </a:lnTo>
                  <a:lnTo>
                    <a:pt x="4366539" y="753351"/>
                  </a:lnTo>
                  <a:lnTo>
                    <a:pt x="4364964" y="801890"/>
                  </a:lnTo>
                  <a:lnTo>
                    <a:pt x="4366539" y="850430"/>
                  </a:lnTo>
                  <a:lnTo>
                    <a:pt x="4371200" y="898131"/>
                  </a:lnTo>
                  <a:lnTo>
                    <a:pt x="4378845" y="944918"/>
                  </a:lnTo>
                  <a:lnTo>
                    <a:pt x="4389386" y="990676"/>
                  </a:lnTo>
                  <a:lnTo>
                    <a:pt x="4402709" y="1035316"/>
                  </a:lnTo>
                  <a:lnTo>
                    <a:pt x="4418736" y="1078725"/>
                  </a:lnTo>
                  <a:lnTo>
                    <a:pt x="4437354" y="1120825"/>
                  </a:lnTo>
                  <a:lnTo>
                    <a:pt x="4458462" y="1161503"/>
                  </a:lnTo>
                  <a:lnTo>
                    <a:pt x="4481969" y="1200670"/>
                  </a:lnTo>
                  <a:lnTo>
                    <a:pt x="4507789" y="1238224"/>
                  </a:lnTo>
                  <a:lnTo>
                    <a:pt x="4535805" y="1274064"/>
                  </a:lnTo>
                  <a:lnTo>
                    <a:pt x="4565916" y="1308100"/>
                  </a:lnTo>
                  <a:lnTo>
                    <a:pt x="4598047" y="1340218"/>
                  </a:lnTo>
                  <a:lnTo>
                    <a:pt x="4632071" y="1370342"/>
                  </a:lnTo>
                  <a:lnTo>
                    <a:pt x="4667910" y="1398346"/>
                  </a:lnTo>
                  <a:lnTo>
                    <a:pt x="4705464" y="1424165"/>
                  </a:lnTo>
                  <a:lnTo>
                    <a:pt x="4744631" y="1447673"/>
                  </a:lnTo>
                  <a:lnTo>
                    <a:pt x="4785309" y="1468793"/>
                  </a:lnTo>
                  <a:lnTo>
                    <a:pt x="4827409" y="1487411"/>
                  </a:lnTo>
                  <a:lnTo>
                    <a:pt x="4870831" y="1503426"/>
                  </a:lnTo>
                  <a:lnTo>
                    <a:pt x="4915459" y="1516761"/>
                  </a:lnTo>
                  <a:lnTo>
                    <a:pt x="4961217" y="1527289"/>
                  </a:lnTo>
                  <a:lnTo>
                    <a:pt x="5008003" y="1534947"/>
                  </a:lnTo>
                  <a:lnTo>
                    <a:pt x="5055705" y="1539608"/>
                  </a:lnTo>
                  <a:lnTo>
                    <a:pt x="5104244" y="1541183"/>
                  </a:lnTo>
                  <a:lnTo>
                    <a:pt x="5152783" y="1539608"/>
                  </a:lnTo>
                  <a:lnTo>
                    <a:pt x="5200497" y="1534947"/>
                  </a:lnTo>
                  <a:lnTo>
                    <a:pt x="5247271" y="1527289"/>
                  </a:lnTo>
                  <a:lnTo>
                    <a:pt x="5293030" y="1516761"/>
                  </a:lnTo>
                  <a:lnTo>
                    <a:pt x="5337670" y="1503426"/>
                  </a:lnTo>
                  <a:lnTo>
                    <a:pt x="5381091" y="1487411"/>
                  </a:lnTo>
                  <a:lnTo>
                    <a:pt x="5423179" y="1468793"/>
                  </a:lnTo>
                  <a:lnTo>
                    <a:pt x="5463857" y="1447673"/>
                  </a:lnTo>
                  <a:lnTo>
                    <a:pt x="5503024" y="1424165"/>
                  </a:lnTo>
                  <a:lnTo>
                    <a:pt x="5540578" y="1398346"/>
                  </a:lnTo>
                  <a:lnTo>
                    <a:pt x="5576417" y="1370342"/>
                  </a:lnTo>
                  <a:lnTo>
                    <a:pt x="5610453" y="1340218"/>
                  </a:lnTo>
                  <a:lnTo>
                    <a:pt x="5642572" y="1308100"/>
                  </a:lnTo>
                  <a:lnTo>
                    <a:pt x="5672683" y="1274064"/>
                  </a:lnTo>
                  <a:lnTo>
                    <a:pt x="5700700" y="1238224"/>
                  </a:lnTo>
                  <a:lnTo>
                    <a:pt x="5726506" y="1200670"/>
                  </a:lnTo>
                  <a:lnTo>
                    <a:pt x="5750026" y="1161503"/>
                  </a:lnTo>
                  <a:lnTo>
                    <a:pt x="5771134" y="1120825"/>
                  </a:lnTo>
                  <a:lnTo>
                    <a:pt x="5789752" y="1078725"/>
                  </a:lnTo>
                  <a:lnTo>
                    <a:pt x="5805767" y="1035304"/>
                  </a:lnTo>
                  <a:lnTo>
                    <a:pt x="5819102" y="990676"/>
                  </a:lnTo>
                  <a:lnTo>
                    <a:pt x="5829643" y="944918"/>
                  </a:lnTo>
                  <a:lnTo>
                    <a:pt x="5837288" y="898131"/>
                  </a:lnTo>
                  <a:lnTo>
                    <a:pt x="5841949" y="850430"/>
                  </a:lnTo>
                  <a:lnTo>
                    <a:pt x="5843524" y="801890"/>
                  </a:lnTo>
                  <a:close/>
                </a:path>
                <a:path w="5902959" h="1600200">
                  <a:moveTo>
                    <a:pt x="5902566" y="729843"/>
                  </a:moveTo>
                  <a:lnTo>
                    <a:pt x="5900318" y="705104"/>
                  </a:lnTo>
                  <a:lnTo>
                    <a:pt x="5893193" y="657936"/>
                  </a:lnTo>
                  <a:lnTo>
                    <a:pt x="5885231" y="620547"/>
                  </a:lnTo>
                  <a:lnTo>
                    <a:pt x="5885231" y="801878"/>
                  </a:lnTo>
                  <a:lnTo>
                    <a:pt x="5883808" y="849401"/>
                  </a:lnTo>
                  <a:lnTo>
                    <a:pt x="5879579" y="896162"/>
                  </a:lnTo>
                  <a:lnTo>
                    <a:pt x="5872632" y="942098"/>
                  </a:lnTo>
                  <a:lnTo>
                    <a:pt x="5863044" y="987120"/>
                  </a:lnTo>
                  <a:lnTo>
                    <a:pt x="5850902" y="1031163"/>
                  </a:lnTo>
                  <a:lnTo>
                    <a:pt x="5836297" y="1074127"/>
                  </a:lnTo>
                  <a:lnTo>
                    <a:pt x="5819292" y="1115936"/>
                  </a:lnTo>
                  <a:lnTo>
                    <a:pt x="5799988" y="1156512"/>
                  </a:lnTo>
                  <a:lnTo>
                    <a:pt x="5778449" y="1195755"/>
                  </a:lnTo>
                  <a:lnTo>
                    <a:pt x="5754776" y="1233614"/>
                  </a:lnTo>
                  <a:lnTo>
                    <a:pt x="5729033" y="1269974"/>
                  </a:lnTo>
                  <a:lnTo>
                    <a:pt x="5701322" y="1304785"/>
                  </a:lnTo>
                  <a:lnTo>
                    <a:pt x="5671718" y="1337932"/>
                  </a:lnTo>
                  <a:lnTo>
                    <a:pt x="5640286" y="1369352"/>
                  </a:lnTo>
                  <a:lnTo>
                    <a:pt x="5607139" y="1398968"/>
                  </a:lnTo>
                  <a:lnTo>
                    <a:pt x="5572341" y="1426679"/>
                  </a:lnTo>
                  <a:lnTo>
                    <a:pt x="5535968" y="1452410"/>
                  </a:lnTo>
                  <a:lnTo>
                    <a:pt x="5498109" y="1476095"/>
                  </a:lnTo>
                  <a:lnTo>
                    <a:pt x="5458853" y="1497622"/>
                  </a:lnTo>
                  <a:lnTo>
                    <a:pt x="5418290" y="1516926"/>
                  </a:lnTo>
                  <a:lnTo>
                    <a:pt x="5376469" y="1533931"/>
                  </a:lnTo>
                  <a:lnTo>
                    <a:pt x="5333504" y="1548536"/>
                  </a:lnTo>
                  <a:lnTo>
                    <a:pt x="5289474" y="1560677"/>
                  </a:lnTo>
                  <a:lnTo>
                    <a:pt x="5244439" y="1570266"/>
                  </a:lnTo>
                  <a:lnTo>
                    <a:pt x="5198503" y="1577213"/>
                  </a:lnTo>
                  <a:lnTo>
                    <a:pt x="5151755" y="1581442"/>
                  </a:lnTo>
                  <a:lnTo>
                    <a:pt x="5104244" y="1582877"/>
                  </a:lnTo>
                  <a:lnTo>
                    <a:pt x="5056746" y="1581442"/>
                  </a:lnTo>
                  <a:lnTo>
                    <a:pt x="5009985" y="1577213"/>
                  </a:lnTo>
                  <a:lnTo>
                    <a:pt x="4964049" y="1570266"/>
                  </a:lnTo>
                  <a:lnTo>
                    <a:pt x="4919015" y="1560677"/>
                  </a:lnTo>
                  <a:lnTo>
                    <a:pt x="4874984" y="1548536"/>
                  </a:lnTo>
                  <a:lnTo>
                    <a:pt x="4832020" y="1533931"/>
                  </a:lnTo>
                  <a:lnTo>
                    <a:pt x="4790211" y="1516926"/>
                  </a:lnTo>
                  <a:lnTo>
                    <a:pt x="4749635" y="1497622"/>
                  </a:lnTo>
                  <a:lnTo>
                    <a:pt x="4710379" y="1476095"/>
                  </a:lnTo>
                  <a:lnTo>
                    <a:pt x="4672533" y="1452410"/>
                  </a:lnTo>
                  <a:lnTo>
                    <a:pt x="4636160" y="1426679"/>
                  </a:lnTo>
                  <a:lnTo>
                    <a:pt x="4601362" y="1398968"/>
                  </a:lnTo>
                  <a:lnTo>
                    <a:pt x="4568202" y="1369352"/>
                  </a:lnTo>
                  <a:lnTo>
                    <a:pt x="4536783" y="1337932"/>
                  </a:lnTo>
                  <a:lnTo>
                    <a:pt x="4507179" y="1304785"/>
                  </a:lnTo>
                  <a:lnTo>
                    <a:pt x="4479468" y="1269974"/>
                  </a:lnTo>
                  <a:lnTo>
                    <a:pt x="4453725" y="1233614"/>
                  </a:lnTo>
                  <a:lnTo>
                    <a:pt x="4430052" y="1195755"/>
                  </a:lnTo>
                  <a:lnTo>
                    <a:pt x="4408513" y="1156512"/>
                  </a:lnTo>
                  <a:lnTo>
                    <a:pt x="4389209" y="1115936"/>
                  </a:lnTo>
                  <a:lnTo>
                    <a:pt x="4372216" y="1074127"/>
                  </a:lnTo>
                  <a:lnTo>
                    <a:pt x="4357598" y="1031163"/>
                  </a:lnTo>
                  <a:lnTo>
                    <a:pt x="4345457" y="987120"/>
                  </a:lnTo>
                  <a:lnTo>
                    <a:pt x="4335881" y="942098"/>
                  </a:lnTo>
                  <a:lnTo>
                    <a:pt x="4328922" y="896162"/>
                  </a:lnTo>
                  <a:lnTo>
                    <a:pt x="4324693" y="849401"/>
                  </a:lnTo>
                  <a:lnTo>
                    <a:pt x="4323270" y="801903"/>
                  </a:lnTo>
                  <a:lnTo>
                    <a:pt x="4324693" y="754392"/>
                  </a:lnTo>
                  <a:lnTo>
                    <a:pt x="4328922" y="707631"/>
                  </a:lnTo>
                  <a:lnTo>
                    <a:pt x="4335881" y="661695"/>
                  </a:lnTo>
                  <a:lnTo>
                    <a:pt x="4345457" y="616673"/>
                  </a:lnTo>
                  <a:lnTo>
                    <a:pt x="4357598" y="572630"/>
                  </a:lnTo>
                  <a:lnTo>
                    <a:pt x="4372216" y="529666"/>
                  </a:lnTo>
                  <a:lnTo>
                    <a:pt x="4389209" y="487857"/>
                  </a:lnTo>
                  <a:lnTo>
                    <a:pt x="4408513" y="447281"/>
                  </a:lnTo>
                  <a:lnTo>
                    <a:pt x="4430052" y="408025"/>
                  </a:lnTo>
                  <a:lnTo>
                    <a:pt x="4453725" y="370179"/>
                  </a:lnTo>
                  <a:lnTo>
                    <a:pt x="4479455" y="333806"/>
                  </a:lnTo>
                  <a:lnTo>
                    <a:pt x="4507179" y="299008"/>
                  </a:lnTo>
                  <a:lnTo>
                    <a:pt x="4536783" y="265849"/>
                  </a:lnTo>
                  <a:lnTo>
                    <a:pt x="4568202" y="234429"/>
                  </a:lnTo>
                  <a:lnTo>
                    <a:pt x="4601362" y="204825"/>
                  </a:lnTo>
                  <a:lnTo>
                    <a:pt x="4636160" y="177101"/>
                  </a:lnTo>
                  <a:lnTo>
                    <a:pt x="4672533" y="151371"/>
                  </a:lnTo>
                  <a:lnTo>
                    <a:pt x="4710379" y="127698"/>
                  </a:lnTo>
                  <a:lnTo>
                    <a:pt x="4749635" y="106159"/>
                  </a:lnTo>
                  <a:lnTo>
                    <a:pt x="4790211" y="86855"/>
                  </a:lnTo>
                  <a:lnTo>
                    <a:pt x="4832020" y="69850"/>
                  </a:lnTo>
                  <a:lnTo>
                    <a:pt x="4874984" y="55245"/>
                  </a:lnTo>
                  <a:lnTo>
                    <a:pt x="4919015" y="43103"/>
                  </a:lnTo>
                  <a:lnTo>
                    <a:pt x="4964049" y="33515"/>
                  </a:lnTo>
                  <a:lnTo>
                    <a:pt x="5009985" y="26568"/>
                  </a:lnTo>
                  <a:lnTo>
                    <a:pt x="5056746" y="22339"/>
                  </a:lnTo>
                  <a:lnTo>
                    <a:pt x="5104244" y="20916"/>
                  </a:lnTo>
                  <a:lnTo>
                    <a:pt x="5151755" y="22339"/>
                  </a:lnTo>
                  <a:lnTo>
                    <a:pt x="5198503" y="26568"/>
                  </a:lnTo>
                  <a:lnTo>
                    <a:pt x="5244439" y="33515"/>
                  </a:lnTo>
                  <a:lnTo>
                    <a:pt x="5289474" y="43103"/>
                  </a:lnTo>
                  <a:lnTo>
                    <a:pt x="5333504" y="55245"/>
                  </a:lnTo>
                  <a:lnTo>
                    <a:pt x="5376469" y="69850"/>
                  </a:lnTo>
                  <a:lnTo>
                    <a:pt x="5418290" y="86855"/>
                  </a:lnTo>
                  <a:lnTo>
                    <a:pt x="5458853" y="106159"/>
                  </a:lnTo>
                  <a:lnTo>
                    <a:pt x="5498109" y="127698"/>
                  </a:lnTo>
                  <a:lnTo>
                    <a:pt x="5535968" y="151371"/>
                  </a:lnTo>
                  <a:lnTo>
                    <a:pt x="5572328" y="177101"/>
                  </a:lnTo>
                  <a:lnTo>
                    <a:pt x="5607139" y="204825"/>
                  </a:lnTo>
                  <a:lnTo>
                    <a:pt x="5640286" y="234429"/>
                  </a:lnTo>
                  <a:lnTo>
                    <a:pt x="5671718" y="265849"/>
                  </a:lnTo>
                  <a:lnTo>
                    <a:pt x="5701322" y="299008"/>
                  </a:lnTo>
                  <a:lnTo>
                    <a:pt x="5729033" y="333806"/>
                  </a:lnTo>
                  <a:lnTo>
                    <a:pt x="5754776" y="370179"/>
                  </a:lnTo>
                  <a:lnTo>
                    <a:pt x="5778449" y="408025"/>
                  </a:lnTo>
                  <a:lnTo>
                    <a:pt x="5799975" y="447281"/>
                  </a:lnTo>
                  <a:lnTo>
                    <a:pt x="5819292" y="487857"/>
                  </a:lnTo>
                  <a:lnTo>
                    <a:pt x="5836285" y="529666"/>
                  </a:lnTo>
                  <a:lnTo>
                    <a:pt x="5850902" y="572630"/>
                  </a:lnTo>
                  <a:lnTo>
                    <a:pt x="5863044" y="616673"/>
                  </a:lnTo>
                  <a:lnTo>
                    <a:pt x="5872632" y="661695"/>
                  </a:lnTo>
                  <a:lnTo>
                    <a:pt x="5879579" y="707631"/>
                  </a:lnTo>
                  <a:lnTo>
                    <a:pt x="5883808" y="754392"/>
                  </a:lnTo>
                  <a:lnTo>
                    <a:pt x="5885231" y="801878"/>
                  </a:lnTo>
                  <a:lnTo>
                    <a:pt x="5885231" y="620547"/>
                  </a:lnTo>
                  <a:lnTo>
                    <a:pt x="5870880" y="566483"/>
                  </a:lnTo>
                  <a:lnTo>
                    <a:pt x="5855881" y="522376"/>
                  </a:lnTo>
                  <a:lnTo>
                    <a:pt x="5838431" y="479450"/>
                  </a:lnTo>
                  <a:lnTo>
                    <a:pt x="5818606" y="437781"/>
                  </a:lnTo>
                  <a:lnTo>
                    <a:pt x="5796496" y="397484"/>
                  </a:lnTo>
                  <a:lnTo>
                    <a:pt x="5772188" y="358609"/>
                  </a:lnTo>
                  <a:lnTo>
                    <a:pt x="5745759" y="321271"/>
                  </a:lnTo>
                  <a:lnTo>
                    <a:pt x="5717298" y="285534"/>
                  </a:lnTo>
                  <a:lnTo>
                    <a:pt x="5686895" y="251498"/>
                  </a:lnTo>
                  <a:lnTo>
                    <a:pt x="5654637" y="219227"/>
                  </a:lnTo>
                  <a:lnTo>
                    <a:pt x="5620601" y="188823"/>
                  </a:lnTo>
                  <a:lnTo>
                    <a:pt x="5584863" y="160375"/>
                  </a:lnTo>
                  <a:lnTo>
                    <a:pt x="5547525" y="133946"/>
                  </a:lnTo>
                  <a:lnTo>
                    <a:pt x="5508650" y="109639"/>
                  </a:lnTo>
                  <a:lnTo>
                    <a:pt x="5468353" y="87528"/>
                  </a:lnTo>
                  <a:lnTo>
                    <a:pt x="5426684" y="67703"/>
                  </a:lnTo>
                  <a:lnTo>
                    <a:pt x="5383758" y="50253"/>
                  </a:lnTo>
                  <a:lnTo>
                    <a:pt x="5339651" y="35242"/>
                  </a:lnTo>
                  <a:lnTo>
                    <a:pt x="5294427" y="22783"/>
                  </a:lnTo>
                  <a:lnTo>
                    <a:pt x="5248199" y="12941"/>
                  </a:lnTo>
                  <a:lnTo>
                    <a:pt x="5201031" y="5803"/>
                  </a:lnTo>
                  <a:lnTo>
                    <a:pt x="5153025" y="1460"/>
                  </a:lnTo>
                  <a:lnTo>
                    <a:pt x="5104244" y="0"/>
                  </a:lnTo>
                  <a:lnTo>
                    <a:pt x="5055476" y="1460"/>
                  </a:lnTo>
                  <a:lnTo>
                    <a:pt x="5007457" y="5803"/>
                  </a:lnTo>
                  <a:lnTo>
                    <a:pt x="4960290" y="12941"/>
                  </a:lnTo>
                  <a:lnTo>
                    <a:pt x="4914062" y="22783"/>
                  </a:lnTo>
                  <a:lnTo>
                    <a:pt x="4868850" y="35242"/>
                  </a:lnTo>
                  <a:lnTo>
                    <a:pt x="4824730" y="50253"/>
                  </a:lnTo>
                  <a:lnTo>
                    <a:pt x="4781804" y="67703"/>
                  </a:lnTo>
                  <a:lnTo>
                    <a:pt x="4740135" y="87528"/>
                  </a:lnTo>
                  <a:lnTo>
                    <a:pt x="4699838" y="109639"/>
                  </a:lnTo>
                  <a:lnTo>
                    <a:pt x="4660976" y="133946"/>
                  </a:lnTo>
                  <a:lnTo>
                    <a:pt x="4623625" y="160375"/>
                  </a:lnTo>
                  <a:lnTo>
                    <a:pt x="4587900" y="188823"/>
                  </a:lnTo>
                  <a:lnTo>
                    <a:pt x="4553851" y="219227"/>
                  </a:lnTo>
                  <a:lnTo>
                    <a:pt x="4521593" y="251498"/>
                  </a:lnTo>
                  <a:lnTo>
                    <a:pt x="4491190" y="285534"/>
                  </a:lnTo>
                  <a:lnTo>
                    <a:pt x="4462729" y="321271"/>
                  </a:lnTo>
                  <a:lnTo>
                    <a:pt x="4436313" y="358609"/>
                  </a:lnTo>
                  <a:lnTo>
                    <a:pt x="4412005" y="397484"/>
                  </a:lnTo>
                  <a:lnTo>
                    <a:pt x="4389894" y="437781"/>
                  </a:lnTo>
                  <a:lnTo>
                    <a:pt x="4370070" y="479450"/>
                  </a:lnTo>
                  <a:lnTo>
                    <a:pt x="4352607" y="522376"/>
                  </a:lnTo>
                  <a:lnTo>
                    <a:pt x="4337609" y="566483"/>
                  </a:lnTo>
                  <a:lnTo>
                    <a:pt x="4325150" y="611708"/>
                  </a:lnTo>
                  <a:lnTo>
                    <a:pt x="4315307" y="657936"/>
                  </a:lnTo>
                  <a:lnTo>
                    <a:pt x="4308170" y="705104"/>
                  </a:lnTo>
                  <a:lnTo>
                    <a:pt x="4303827" y="753110"/>
                  </a:lnTo>
                  <a:lnTo>
                    <a:pt x="4302366" y="801878"/>
                  </a:lnTo>
                  <a:lnTo>
                    <a:pt x="4303827" y="850671"/>
                  </a:lnTo>
                  <a:lnTo>
                    <a:pt x="4308170" y="898677"/>
                  </a:lnTo>
                  <a:lnTo>
                    <a:pt x="4315307" y="945845"/>
                  </a:lnTo>
                  <a:lnTo>
                    <a:pt x="4325150" y="992073"/>
                  </a:lnTo>
                  <a:lnTo>
                    <a:pt x="4337609" y="1037297"/>
                  </a:lnTo>
                  <a:lnTo>
                    <a:pt x="4352607" y="1081405"/>
                  </a:lnTo>
                  <a:lnTo>
                    <a:pt x="4370070" y="1124343"/>
                  </a:lnTo>
                  <a:lnTo>
                    <a:pt x="4389894" y="1165999"/>
                  </a:lnTo>
                  <a:lnTo>
                    <a:pt x="4412005" y="1206296"/>
                  </a:lnTo>
                  <a:lnTo>
                    <a:pt x="4436313" y="1245171"/>
                  </a:lnTo>
                  <a:lnTo>
                    <a:pt x="4462729" y="1282509"/>
                  </a:lnTo>
                  <a:lnTo>
                    <a:pt x="4491190" y="1318247"/>
                  </a:lnTo>
                  <a:lnTo>
                    <a:pt x="4521593" y="1352283"/>
                  </a:lnTo>
                  <a:lnTo>
                    <a:pt x="4553851" y="1384541"/>
                  </a:lnTo>
                  <a:lnTo>
                    <a:pt x="4587900" y="1414945"/>
                  </a:lnTo>
                  <a:lnTo>
                    <a:pt x="4623625" y="1443405"/>
                  </a:lnTo>
                  <a:lnTo>
                    <a:pt x="4660976" y="1469821"/>
                  </a:lnTo>
                  <a:lnTo>
                    <a:pt x="4699838" y="1494129"/>
                  </a:lnTo>
                  <a:lnTo>
                    <a:pt x="4740135" y="1516240"/>
                  </a:lnTo>
                  <a:lnTo>
                    <a:pt x="4781804" y="1536065"/>
                  </a:lnTo>
                  <a:lnTo>
                    <a:pt x="4824730" y="1553514"/>
                  </a:lnTo>
                  <a:lnTo>
                    <a:pt x="4868850" y="1568526"/>
                  </a:lnTo>
                  <a:lnTo>
                    <a:pt x="4914062" y="1580984"/>
                  </a:lnTo>
                  <a:lnTo>
                    <a:pt x="4960290" y="1590827"/>
                  </a:lnTo>
                  <a:lnTo>
                    <a:pt x="5007457" y="1597964"/>
                  </a:lnTo>
                  <a:lnTo>
                    <a:pt x="5032184" y="1600200"/>
                  </a:lnTo>
                  <a:lnTo>
                    <a:pt x="5176304" y="1600200"/>
                  </a:lnTo>
                  <a:lnTo>
                    <a:pt x="5248199" y="1590827"/>
                  </a:lnTo>
                  <a:lnTo>
                    <a:pt x="5285575" y="1582877"/>
                  </a:lnTo>
                  <a:lnTo>
                    <a:pt x="5339651" y="1568526"/>
                  </a:lnTo>
                  <a:lnTo>
                    <a:pt x="5383758" y="1553514"/>
                  </a:lnTo>
                  <a:lnTo>
                    <a:pt x="5426684" y="1536065"/>
                  </a:lnTo>
                  <a:lnTo>
                    <a:pt x="5468353" y="1516240"/>
                  </a:lnTo>
                  <a:lnTo>
                    <a:pt x="5508650" y="1494129"/>
                  </a:lnTo>
                  <a:lnTo>
                    <a:pt x="5547525" y="1469821"/>
                  </a:lnTo>
                  <a:lnTo>
                    <a:pt x="5584863" y="1443405"/>
                  </a:lnTo>
                  <a:lnTo>
                    <a:pt x="5620601" y="1414945"/>
                  </a:lnTo>
                  <a:lnTo>
                    <a:pt x="5654637" y="1384541"/>
                  </a:lnTo>
                  <a:lnTo>
                    <a:pt x="5686895" y="1352283"/>
                  </a:lnTo>
                  <a:lnTo>
                    <a:pt x="5717298" y="1318247"/>
                  </a:lnTo>
                  <a:lnTo>
                    <a:pt x="5745759" y="1282509"/>
                  </a:lnTo>
                  <a:lnTo>
                    <a:pt x="5772188" y="1245171"/>
                  </a:lnTo>
                  <a:lnTo>
                    <a:pt x="5796496" y="1206296"/>
                  </a:lnTo>
                  <a:lnTo>
                    <a:pt x="5818606" y="1165999"/>
                  </a:lnTo>
                  <a:lnTo>
                    <a:pt x="5838431" y="1124343"/>
                  </a:lnTo>
                  <a:lnTo>
                    <a:pt x="5855881" y="1081405"/>
                  </a:lnTo>
                  <a:lnTo>
                    <a:pt x="5870880" y="1037297"/>
                  </a:lnTo>
                  <a:lnTo>
                    <a:pt x="5883351" y="992073"/>
                  </a:lnTo>
                  <a:lnTo>
                    <a:pt x="5893193" y="945845"/>
                  </a:lnTo>
                  <a:lnTo>
                    <a:pt x="5900318" y="898677"/>
                  </a:lnTo>
                  <a:lnTo>
                    <a:pt x="5902566" y="873937"/>
                  </a:lnTo>
                  <a:lnTo>
                    <a:pt x="5902566" y="729843"/>
                  </a:lnTo>
                  <a:close/>
                </a:path>
              </a:pathLst>
            </a:custGeom>
            <a:solidFill>
              <a:srgbClr val="2B2E6F"/>
            </a:solidFill>
          </p:spPr>
          <p:txBody>
            <a:bodyPr wrap="square" lIns="0" tIns="0" rIns="0" bIns="0" rtlCol="0"/>
            <a:lstStyle/>
            <a:p>
              <a:endParaRPr kern="0">
                <a:solidFill>
                  <a:sysClr val="windowText" lastClr="000000"/>
                </a:solidFill>
              </a:endParaRPr>
            </a:p>
          </p:txBody>
        </p:sp>
        <p:sp>
          <p:nvSpPr>
            <p:cNvPr id="8" name="object 8"/>
            <p:cNvSpPr/>
            <p:nvPr/>
          </p:nvSpPr>
          <p:spPr>
            <a:xfrm>
              <a:off x="15499338" y="7154177"/>
              <a:ext cx="387350" cy="89535"/>
            </a:xfrm>
            <a:custGeom>
              <a:avLst/>
              <a:gdLst/>
              <a:ahLst/>
              <a:cxnLst/>
              <a:rect l="l" t="t" r="r" b="b"/>
              <a:pathLst>
                <a:path w="387350" h="89534">
                  <a:moveTo>
                    <a:pt x="387120" y="89329"/>
                  </a:moveTo>
                  <a:lnTo>
                    <a:pt x="0" y="89329"/>
                  </a:lnTo>
                  <a:lnTo>
                    <a:pt x="0" y="0"/>
                  </a:lnTo>
                  <a:lnTo>
                    <a:pt x="387120" y="0"/>
                  </a:lnTo>
                  <a:lnTo>
                    <a:pt x="387120" y="89329"/>
                  </a:lnTo>
                  <a:close/>
                </a:path>
              </a:pathLst>
            </a:custGeom>
            <a:solidFill>
              <a:srgbClr val="FEFAF1"/>
            </a:solidFill>
          </p:spPr>
          <p:txBody>
            <a:bodyPr wrap="square" lIns="0" tIns="0" rIns="0" bIns="0" rtlCol="0"/>
            <a:lstStyle/>
            <a:p>
              <a:endParaRPr kern="0">
                <a:solidFill>
                  <a:sysClr val="windowText" lastClr="000000"/>
                </a:solidFill>
              </a:endParaRPr>
            </a:p>
          </p:txBody>
        </p:sp>
        <p:pic>
          <p:nvPicPr>
            <p:cNvPr id="9" name="object 9"/>
            <p:cNvPicPr/>
            <p:nvPr/>
          </p:nvPicPr>
          <p:blipFill>
            <a:blip r:embed="rId3" cstate="print"/>
            <a:stretch>
              <a:fillRect/>
            </a:stretch>
          </p:blipFill>
          <p:spPr>
            <a:xfrm>
              <a:off x="15499338" y="7005287"/>
              <a:ext cx="148890" cy="119109"/>
            </a:xfrm>
            <a:prstGeom prst="rect">
              <a:avLst/>
            </a:prstGeom>
          </p:spPr>
        </p:pic>
        <p:sp>
          <p:nvSpPr>
            <p:cNvPr id="10" name="object 10"/>
            <p:cNvSpPr/>
            <p:nvPr/>
          </p:nvSpPr>
          <p:spPr>
            <a:xfrm>
              <a:off x="15156898" y="6871276"/>
              <a:ext cx="417195" cy="565785"/>
            </a:xfrm>
            <a:custGeom>
              <a:avLst/>
              <a:gdLst/>
              <a:ahLst/>
              <a:cxnLst/>
              <a:rect l="l" t="t" r="r" b="b"/>
              <a:pathLst>
                <a:path w="417194" h="565784">
                  <a:moveTo>
                    <a:pt x="223340" y="565791"/>
                  </a:moveTo>
                  <a:lnTo>
                    <a:pt x="205950" y="562281"/>
                  </a:lnTo>
                  <a:lnTo>
                    <a:pt x="191751" y="552710"/>
                  </a:lnTo>
                  <a:lnTo>
                    <a:pt x="182179" y="538511"/>
                  </a:lnTo>
                  <a:lnTo>
                    <a:pt x="178670" y="521120"/>
                  </a:lnTo>
                  <a:lnTo>
                    <a:pt x="178670" y="372230"/>
                  </a:lnTo>
                  <a:lnTo>
                    <a:pt x="44670" y="372230"/>
                  </a:lnTo>
                  <a:lnTo>
                    <a:pt x="27279" y="368721"/>
                  </a:lnTo>
                  <a:lnTo>
                    <a:pt x="13081" y="359151"/>
                  </a:lnTo>
                  <a:lnTo>
                    <a:pt x="3509" y="344955"/>
                  </a:lnTo>
                  <a:lnTo>
                    <a:pt x="0" y="327571"/>
                  </a:lnTo>
                  <a:lnTo>
                    <a:pt x="2621" y="270716"/>
                  </a:lnTo>
                  <a:lnTo>
                    <a:pt x="10404" y="218081"/>
                  </a:lnTo>
                  <a:lnTo>
                    <a:pt x="23228" y="169911"/>
                  </a:lnTo>
                  <a:lnTo>
                    <a:pt x="40970" y="126455"/>
                  </a:lnTo>
                  <a:lnTo>
                    <a:pt x="63510" y="87961"/>
                  </a:lnTo>
                  <a:lnTo>
                    <a:pt x="90725" y="54677"/>
                  </a:lnTo>
                  <a:lnTo>
                    <a:pt x="122495" y="26850"/>
                  </a:lnTo>
                  <a:lnTo>
                    <a:pt x="158698" y="4727"/>
                  </a:lnTo>
                  <a:lnTo>
                    <a:pt x="158774" y="4877"/>
                  </a:lnTo>
                  <a:lnTo>
                    <a:pt x="164787" y="1865"/>
                  </a:lnTo>
                  <a:lnTo>
                    <a:pt x="171487" y="0"/>
                  </a:lnTo>
                  <a:lnTo>
                    <a:pt x="178670" y="0"/>
                  </a:lnTo>
                  <a:lnTo>
                    <a:pt x="192936" y="2351"/>
                  </a:lnTo>
                  <a:lnTo>
                    <a:pt x="205246" y="8882"/>
                  </a:lnTo>
                  <a:lnTo>
                    <a:pt x="214872" y="18809"/>
                  </a:lnTo>
                  <a:lnTo>
                    <a:pt x="221089" y="31345"/>
                  </a:lnTo>
                  <a:lnTo>
                    <a:pt x="221293" y="31270"/>
                  </a:lnTo>
                  <a:lnTo>
                    <a:pt x="258845" y="134010"/>
                  </a:lnTo>
                  <a:lnTo>
                    <a:pt x="387110" y="134010"/>
                  </a:lnTo>
                  <a:lnTo>
                    <a:pt x="398700" y="136351"/>
                  </a:lnTo>
                  <a:lnTo>
                    <a:pt x="408166" y="142734"/>
                  </a:lnTo>
                  <a:lnTo>
                    <a:pt x="414549" y="152200"/>
                  </a:lnTo>
                  <a:lnTo>
                    <a:pt x="416890" y="163790"/>
                  </a:lnTo>
                  <a:lnTo>
                    <a:pt x="414551" y="175381"/>
                  </a:lnTo>
                  <a:lnTo>
                    <a:pt x="408172" y="184847"/>
                  </a:lnTo>
                  <a:lnTo>
                    <a:pt x="398709" y="191230"/>
                  </a:lnTo>
                  <a:lnTo>
                    <a:pt x="387120" y="193571"/>
                  </a:lnTo>
                  <a:lnTo>
                    <a:pt x="238230" y="193571"/>
                  </a:lnTo>
                  <a:lnTo>
                    <a:pt x="165870" y="106492"/>
                  </a:lnTo>
                  <a:lnTo>
                    <a:pt x="133764" y="143145"/>
                  </a:lnTo>
                  <a:lnTo>
                    <a:pt x="111733" y="186725"/>
                  </a:lnTo>
                  <a:lnTo>
                    <a:pt x="98110" y="234290"/>
                  </a:lnTo>
                  <a:lnTo>
                    <a:pt x="91227" y="282900"/>
                  </a:lnTo>
                  <a:lnTo>
                    <a:pt x="223329" y="282900"/>
                  </a:lnTo>
                  <a:lnTo>
                    <a:pt x="240720" y="286410"/>
                  </a:lnTo>
                  <a:lnTo>
                    <a:pt x="254919" y="295982"/>
                  </a:lnTo>
                  <a:lnTo>
                    <a:pt x="264490" y="310180"/>
                  </a:lnTo>
                  <a:lnTo>
                    <a:pt x="268000" y="327571"/>
                  </a:lnTo>
                  <a:lnTo>
                    <a:pt x="268000" y="521120"/>
                  </a:lnTo>
                  <a:lnTo>
                    <a:pt x="264492" y="538506"/>
                  </a:lnTo>
                  <a:lnTo>
                    <a:pt x="254924" y="552706"/>
                  </a:lnTo>
                  <a:lnTo>
                    <a:pt x="240729" y="562280"/>
                  </a:lnTo>
                  <a:lnTo>
                    <a:pt x="223340" y="565791"/>
                  </a:lnTo>
                  <a:close/>
                </a:path>
              </a:pathLst>
            </a:custGeom>
            <a:solidFill>
              <a:srgbClr val="FEFAF1"/>
            </a:solidFill>
          </p:spPr>
          <p:txBody>
            <a:bodyPr wrap="square" lIns="0" tIns="0" rIns="0" bIns="0" rtlCol="0"/>
            <a:lstStyle/>
            <a:p>
              <a:endParaRPr kern="0">
                <a:solidFill>
                  <a:sysClr val="windowText" lastClr="000000"/>
                </a:solidFill>
              </a:endParaRPr>
            </a:p>
          </p:txBody>
        </p:sp>
        <p:pic>
          <p:nvPicPr>
            <p:cNvPr id="11" name="object 11"/>
            <p:cNvPicPr/>
            <p:nvPr/>
          </p:nvPicPr>
          <p:blipFill>
            <a:blip r:embed="rId4" cstate="print"/>
            <a:stretch>
              <a:fillRect/>
            </a:stretch>
          </p:blipFill>
          <p:spPr>
            <a:xfrm>
              <a:off x="15387678" y="6774506"/>
              <a:ext cx="134000" cy="134000"/>
            </a:xfrm>
            <a:prstGeom prst="rect">
              <a:avLst/>
            </a:prstGeom>
          </p:spPr>
        </p:pic>
        <p:pic>
          <p:nvPicPr>
            <p:cNvPr id="12" name="object 12"/>
            <p:cNvPicPr/>
            <p:nvPr/>
          </p:nvPicPr>
          <p:blipFill>
            <a:blip r:embed="rId5" cstate="print"/>
            <a:stretch>
              <a:fillRect/>
            </a:stretch>
          </p:blipFill>
          <p:spPr>
            <a:xfrm>
              <a:off x="15737558" y="7005287"/>
              <a:ext cx="148890" cy="119110"/>
            </a:xfrm>
            <a:prstGeom prst="rect">
              <a:avLst/>
            </a:prstGeom>
          </p:spPr>
        </p:pic>
        <p:pic>
          <p:nvPicPr>
            <p:cNvPr id="13" name="object 13"/>
            <p:cNvPicPr/>
            <p:nvPr/>
          </p:nvPicPr>
          <p:blipFill>
            <a:blip r:embed="rId4" cstate="print"/>
            <a:stretch>
              <a:fillRect/>
            </a:stretch>
          </p:blipFill>
          <p:spPr>
            <a:xfrm>
              <a:off x="15864129" y="6774506"/>
              <a:ext cx="134000" cy="134000"/>
            </a:xfrm>
            <a:prstGeom prst="rect">
              <a:avLst/>
            </a:prstGeom>
          </p:spPr>
        </p:pic>
        <p:sp>
          <p:nvSpPr>
            <p:cNvPr id="14" name="object 14"/>
            <p:cNvSpPr/>
            <p:nvPr/>
          </p:nvSpPr>
          <p:spPr>
            <a:xfrm>
              <a:off x="15536558" y="6417182"/>
              <a:ext cx="692785" cy="1020444"/>
            </a:xfrm>
            <a:custGeom>
              <a:avLst/>
              <a:gdLst/>
              <a:ahLst/>
              <a:cxnLst/>
              <a:rect l="l" t="t" r="r" b="b"/>
              <a:pathLst>
                <a:path w="692784" h="1020445">
                  <a:moveTo>
                    <a:pt x="312661" y="156337"/>
                  </a:moveTo>
                  <a:lnTo>
                    <a:pt x="304685" y="106972"/>
                  </a:lnTo>
                  <a:lnTo>
                    <a:pt x="282892" y="64884"/>
                  </a:lnTo>
                  <a:lnTo>
                    <a:pt x="282892" y="156324"/>
                  </a:lnTo>
                  <a:lnTo>
                    <a:pt x="272935" y="205549"/>
                  </a:lnTo>
                  <a:lnTo>
                    <a:pt x="245783" y="245783"/>
                  </a:lnTo>
                  <a:lnTo>
                    <a:pt x="205549" y="272923"/>
                  </a:lnTo>
                  <a:lnTo>
                    <a:pt x="156337" y="282892"/>
                  </a:lnTo>
                  <a:lnTo>
                    <a:pt x="107124" y="272923"/>
                  </a:lnTo>
                  <a:lnTo>
                    <a:pt x="66890" y="245783"/>
                  </a:lnTo>
                  <a:lnTo>
                    <a:pt x="39738" y="205549"/>
                  </a:lnTo>
                  <a:lnTo>
                    <a:pt x="29781" y="156337"/>
                  </a:lnTo>
                  <a:lnTo>
                    <a:pt x="39738" y="107111"/>
                  </a:lnTo>
                  <a:lnTo>
                    <a:pt x="66890" y="66890"/>
                  </a:lnTo>
                  <a:lnTo>
                    <a:pt x="107124" y="39738"/>
                  </a:lnTo>
                  <a:lnTo>
                    <a:pt x="156337" y="29781"/>
                  </a:lnTo>
                  <a:lnTo>
                    <a:pt x="205549" y="39738"/>
                  </a:lnTo>
                  <a:lnTo>
                    <a:pt x="245783" y="66890"/>
                  </a:lnTo>
                  <a:lnTo>
                    <a:pt x="272935" y="107111"/>
                  </a:lnTo>
                  <a:lnTo>
                    <a:pt x="282892" y="156324"/>
                  </a:lnTo>
                  <a:lnTo>
                    <a:pt x="282892" y="64884"/>
                  </a:lnTo>
                  <a:lnTo>
                    <a:pt x="282473" y="64071"/>
                  </a:lnTo>
                  <a:lnTo>
                    <a:pt x="248615" y="30200"/>
                  </a:lnTo>
                  <a:lnTo>
                    <a:pt x="247789" y="29781"/>
                  </a:lnTo>
                  <a:lnTo>
                    <a:pt x="205701" y="7988"/>
                  </a:lnTo>
                  <a:lnTo>
                    <a:pt x="156337" y="0"/>
                  </a:lnTo>
                  <a:lnTo>
                    <a:pt x="106972" y="7988"/>
                  </a:lnTo>
                  <a:lnTo>
                    <a:pt x="64071" y="30200"/>
                  </a:lnTo>
                  <a:lnTo>
                    <a:pt x="30213" y="64058"/>
                  </a:lnTo>
                  <a:lnTo>
                    <a:pt x="7988" y="106972"/>
                  </a:lnTo>
                  <a:lnTo>
                    <a:pt x="0" y="156324"/>
                  </a:lnTo>
                  <a:lnTo>
                    <a:pt x="7988" y="205701"/>
                  </a:lnTo>
                  <a:lnTo>
                    <a:pt x="30200" y="248602"/>
                  </a:lnTo>
                  <a:lnTo>
                    <a:pt x="64058" y="282460"/>
                  </a:lnTo>
                  <a:lnTo>
                    <a:pt x="106972" y="304685"/>
                  </a:lnTo>
                  <a:lnTo>
                    <a:pt x="156337" y="312674"/>
                  </a:lnTo>
                  <a:lnTo>
                    <a:pt x="205689" y="304685"/>
                  </a:lnTo>
                  <a:lnTo>
                    <a:pt x="247777" y="282892"/>
                  </a:lnTo>
                  <a:lnTo>
                    <a:pt x="248602" y="282473"/>
                  </a:lnTo>
                  <a:lnTo>
                    <a:pt x="282460" y="248602"/>
                  </a:lnTo>
                  <a:lnTo>
                    <a:pt x="304673" y="205701"/>
                  </a:lnTo>
                  <a:lnTo>
                    <a:pt x="312661" y="156337"/>
                  </a:lnTo>
                  <a:close/>
                </a:path>
                <a:path w="692784" h="1020445">
                  <a:moveTo>
                    <a:pt x="692340" y="781672"/>
                  </a:moveTo>
                  <a:lnTo>
                    <a:pt x="689711" y="724814"/>
                  </a:lnTo>
                  <a:lnTo>
                    <a:pt x="681926" y="672185"/>
                  </a:lnTo>
                  <a:lnTo>
                    <a:pt x="669112" y="624014"/>
                  </a:lnTo>
                  <a:lnTo>
                    <a:pt x="651370" y="580555"/>
                  </a:lnTo>
                  <a:lnTo>
                    <a:pt x="628827" y="542061"/>
                  </a:lnTo>
                  <a:lnTo>
                    <a:pt x="601611" y="508774"/>
                  </a:lnTo>
                  <a:lnTo>
                    <a:pt x="569849" y="480949"/>
                  </a:lnTo>
                  <a:lnTo>
                    <a:pt x="533641" y="458825"/>
                  </a:lnTo>
                  <a:lnTo>
                    <a:pt x="533565" y="458978"/>
                  </a:lnTo>
                  <a:lnTo>
                    <a:pt x="527545" y="455968"/>
                  </a:lnTo>
                  <a:lnTo>
                    <a:pt x="520839" y="454101"/>
                  </a:lnTo>
                  <a:lnTo>
                    <a:pt x="513664" y="454101"/>
                  </a:lnTo>
                  <a:lnTo>
                    <a:pt x="499402" y="456450"/>
                  </a:lnTo>
                  <a:lnTo>
                    <a:pt x="487095" y="462978"/>
                  </a:lnTo>
                  <a:lnTo>
                    <a:pt x="477469" y="472909"/>
                  </a:lnTo>
                  <a:lnTo>
                    <a:pt x="471258" y="485444"/>
                  </a:lnTo>
                  <a:lnTo>
                    <a:pt x="471043" y="485368"/>
                  </a:lnTo>
                  <a:lnTo>
                    <a:pt x="433489" y="588111"/>
                  </a:lnTo>
                  <a:lnTo>
                    <a:pt x="305219" y="588111"/>
                  </a:lnTo>
                  <a:lnTo>
                    <a:pt x="293636" y="590448"/>
                  </a:lnTo>
                  <a:lnTo>
                    <a:pt x="284175" y="596823"/>
                  </a:lnTo>
                  <a:lnTo>
                    <a:pt x="277799" y="606285"/>
                  </a:lnTo>
                  <a:lnTo>
                    <a:pt x="275450" y="617880"/>
                  </a:lnTo>
                  <a:lnTo>
                    <a:pt x="277799" y="629475"/>
                  </a:lnTo>
                  <a:lnTo>
                    <a:pt x="284175" y="638937"/>
                  </a:lnTo>
                  <a:lnTo>
                    <a:pt x="293636" y="645325"/>
                  </a:lnTo>
                  <a:lnTo>
                    <a:pt x="305219" y="647661"/>
                  </a:lnTo>
                  <a:lnTo>
                    <a:pt x="454113" y="647661"/>
                  </a:lnTo>
                  <a:lnTo>
                    <a:pt x="462483" y="646455"/>
                  </a:lnTo>
                  <a:lnTo>
                    <a:pt x="469912" y="643064"/>
                  </a:lnTo>
                  <a:lnTo>
                    <a:pt x="476084" y="637832"/>
                  </a:lnTo>
                  <a:lnTo>
                    <a:pt x="480656" y="631139"/>
                  </a:lnTo>
                  <a:lnTo>
                    <a:pt x="526491" y="560578"/>
                  </a:lnTo>
                  <a:lnTo>
                    <a:pt x="558596" y="597230"/>
                  </a:lnTo>
                  <a:lnTo>
                    <a:pt x="580618" y="640816"/>
                  </a:lnTo>
                  <a:lnTo>
                    <a:pt x="594245" y="688378"/>
                  </a:lnTo>
                  <a:lnTo>
                    <a:pt x="601129" y="736993"/>
                  </a:lnTo>
                  <a:lnTo>
                    <a:pt x="469011" y="736993"/>
                  </a:lnTo>
                  <a:lnTo>
                    <a:pt x="451612" y="740498"/>
                  </a:lnTo>
                  <a:lnTo>
                    <a:pt x="437413" y="750074"/>
                  </a:lnTo>
                  <a:lnTo>
                    <a:pt x="427850" y="764273"/>
                  </a:lnTo>
                  <a:lnTo>
                    <a:pt x="424332" y="781659"/>
                  </a:lnTo>
                  <a:lnTo>
                    <a:pt x="424332" y="975207"/>
                  </a:lnTo>
                  <a:lnTo>
                    <a:pt x="427850" y="992606"/>
                  </a:lnTo>
                  <a:lnTo>
                    <a:pt x="437413" y="1006805"/>
                  </a:lnTo>
                  <a:lnTo>
                    <a:pt x="451612" y="1016368"/>
                  </a:lnTo>
                  <a:lnTo>
                    <a:pt x="469011" y="1019886"/>
                  </a:lnTo>
                  <a:lnTo>
                    <a:pt x="486397" y="1016368"/>
                  </a:lnTo>
                  <a:lnTo>
                    <a:pt x="500583" y="1006805"/>
                  </a:lnTo>
                  <a:lnTo>
                    <a:pt x="510159" y="992606"/>
                  </a:lnTo>
                  <a:lnTo>
                    <a:pt x="513664" y="975207"/>
                  </a:lnTo>
                  <a:lnTo>
                    <a:pt x="513664" y="826325"/>
                  </a:lnTo>
                  <a:lnTo>
                    <a:pt x="647661" y="826325"/>
                  </a:lnTo>
                  <a:lnTo>
                    <a:pt x="665060" y="822820"/>
                  </a:lnTo>
                  <a:lnTo>
                    <a:pt x="679259" y="813244"/>
                  </a:lnTo>
                  <a:lnTo>
                    <a:pt x="688822" y="799058"/>
                  </a:lnTo>
                  <a:lnTo>
                    <a:pt x="692340" y="781672"/>
                  </a:lnTo>
                  <a:close/>
                </a:path>
              </a:pathLst>
            </a:custGeom>
            <a:solidFill>
              <a:srgbClr val="FEFAF1"/>
            </a:solidFill>
          </p:spPr>
          <p:txBody>
            <a:bodyPr wrap="square" lIns="0" tIns="0" rIns="0" bIns="0" rtlCol="0"/>
            <a:lstStyle/>
            <a:p>
              <a:endParaRPr kern="0">
                <a:solidFill>
                  <a:sysClr val="windowText" lastClr="000000"/>
                </a:solidFill>
              </a:endParaRPr>
            </a:p>
          </p:txBody>
        </p:sp>
        <p:pic>
          <p:nvPicPr>
            <p:cNvPr id="15" name="object 15"/>
            <p:cNvPicPr/>
            <p:nvPr/>
          </p:nvPicPr>
          <p:blipFill>
            <a:blip r:embed="rId6" cstate="print"/>
            <a:stretch>
              <a:fillRect/>
            </a:stretch>
          </p:blipFill>
          <p:spPr>
            <a:xfrm>
              <a:off x="15677997" y="6469286"/>
              <a:ext cx="89340" cy="119109"/>
            </a:xfrm>
            <a:prstGeom prst="rect">
              <a:avLst/>
            </a:prstGeom>
          </p:spPr>
        </p:pic>
        <p:pic>
          <p:nvPicPr>
            <p:cNvPr id="16" name="object 16"/>
            <p:cNvPicPr/>
            <p:nvPr/>
          </p:nvPicPr>
          <p:blipFill>
            <a:blip r:embed="rId7" cstate="print"/>
            <a:stretch>
              <a:fillRect/>
            </a:stretch>
          </p:blipFill>
          <p:spPr>
            <a:xfrm>
              <a:off x="11254235" y="7319747"/>
              <a:ext cx="222778" cy="147086"/>
            </a:xfrm>
            <a:prstGeom prst="rect">
              <a:avLst/>
            </a:prstGeom>
          </p:spPr>
        </p:pic>
        <p:pic>
          <p:nvPicPr>
            <p:cNvPr id="17" name="object 17"/>
            <p:cNvPicPr/>
            <p:nvPr/>
          </p:nvPicPr>
          <p:blipFill>
            <a:blip r:embed="rId8" cstate="print"/>
            <a:stretch>
              <a:fillRect/>
            </a:stretch>
          </p:blipFill>
          <p:spPr>
            <a:xfrm>
              <a:off x="11474585" y="6416898"/>
              <a:ext cx="80998" cy="153065"/>
            </a:xfrm>
            <a:prstGeom prst="rect">
              <a:avLst/>
            </a:prstGeom>
          </p:spPr>
        </p:pic>
        <p:sp>
          <p:nvSpPr>
            <p:cNvPr id="18" name="object 18"/>
            <p:cNvSpPr/>
            <p:nvPr/>
          </p:nvSpPr>
          <p:spPr>
            <a:xfrm>
              <a:off x="11352293" y="6387003"/>
              <a:ext cx="30480" cy="159385"/>
            </a:xfrm>
            <a:custGeom>
              <a:avLst/>
              <a:gdLst/>
              <a:ahLst/>
              <a:cxnLst/>
              <a:rect l="l" t="t" r="r" b="b"/>
              <a:pathLst>
                <a:path w="30479" h="159384">
                  <a:moveTo>
                    <a:pt x="23916" y="159044"/>
                  </a:moveTo>
                  <a:lnTo>
                    <a:pt x="15545" y="159044"/>
                  </a:lnTo>
                  <a:lnTo>
                    <a:pt x="7174" y="159044"/>
                  </a:lnTo>
                  <a:lnTo>
                    <a:pt x="0" y="153065"/>
                  </a:lnTo>
                  <a:lnTo>
                    <a:pt x="1195" y="144694"/>
                  </a:lnTo>
                  <a:lnTo>
                    <a:pt x="1195" y="7174"/>
                  </a:lnTo>
                  <a:lnTo>
                    <a:pt x="8370" y="0"/>
                  </a:lnTo>
                  <a:lnTo>
                    <a:pt x="22720" y="0"/>
                  </a:lnTo>
                  <a:lnTo>
                    <a:pt x="29895" y="5979"/>
                  </a:lnTo>
                  <a:lnTo>
                    <a:pt x="29895" y="151869"/>
                  </a:lnTo>
                  <a:lnTo>
                    <a:pt x="23916" y="159044"/>
                  </a:lnTo>
                  <a:close/>
                </a:path>
              </a:pathLst>
            </a:custGeom>
            <a:solidFill>
              <a:srgbClr val="FEFAF1"/>
            </a:solidFill>
          </p:spPr>
          <p:txBody>
            <a:bodyPr wrap="square" lIns="0" tIns="0" rIns="0" bIns="0" rtlCol="0"/>
            <a:lstStyle/>
            <a:p>
              <a:endParaRPr kern="0">
                <a:solidFill>
                  <a:sysClr val="windowText" lastClr="000000"/>
                </a:solidFill>
              </a:endParaRPr>
            </a:p>
          </p:txBody>
        </p:sp>
        <p:pic>
          <p:nvPicPr>
            <p:cNvPr id="19" name="object 19"/>
            <p:cNvPicPr/>
            <p:nvPr/>
          </p:nvPicPr>
          <p:blipFill>
            <a:blip r:embed="rId9" cstate="print"/>
            <a:stretch>
              <a:fillRect/>
            </a:stretch>
          </p:blipFill>
          <p:spPr>
            <a:xfrm>
              <a:off x="11027029" y="6518544"/>
              <a:ext cx="124365" cy="124365"/>
            </a:xfrm>
            <a:prstGeom prst="rect">
              <a:avLst/>
            </a:prstGeom>
          </p:spPr>
        </p:pic>
        <p:pic>
          <p:nvPicPr>
            <p:cNvPr id="20" name="object 20"/>
            <p:cNvPicPr/>
            <p:nvPr/>
          </p:nvPicPr>
          <p:blipFill>
            <a:blip r:embed="rId10" cstate="print"/>
            <a:stretch>
              <a:fillRect/>
            </a:stretch>
          </p:blipFill>
          <p:spPr>
            <a:xfrm>
              <a:off x="10920600" y="6672806"/>
              <a:ext cx="157849" cy="81316"/>
            </a:xfrm>
            <a:prstGeom prst="rect">
              <a:avLst/>
            </a:prstGeom>
          </p:spPr>
        </p:pic>
        <p:pic>
          <p:nvPicPr>
            <p:cNvPr id="21" name="object 21"/>
            <p:cNvPicPr/>
            <p:nvPr/>
          </p:nvPicPr>
          <p:blipFill>
            <a:blip r:embed="rId11" cstate="print"/>
            <a:stretch>
              <a:fillRect/>
            </a:stretch>
          </p:blipFill>
          <p:spPr>
            <a:xfrm>
              <a:off x="11181290" y="6416898"/>
              <a:ext cx="82511" cy="153065"/>
            </a:xfrm>
            <a:prstGeom prst="rect">
              <a:avLst/>
            </a:prstGeom>
          </p:spPr>
        </p:pic>
        <p:pic>
          <p:nvPicPr>
            <p:cNvPr id="22" name="object 22"/>
            <p:cNvPicPr/>
            <p:nvPr/>
          </p:nvPicPr>
          <p:blipFill>
            <a:blip r:embed="rId12" cstate="print"/>
            <a:stretch>
              <a:fillRect/>
            </a:stretch>
          </p:blipFill>
          <p:spPr>
            <a:xfrm>
              <a:off x="11583088" y="6517348"/>
              <a:ext cx="126757" cy="125561"/>
            </a:xfrm>
            <a:prstGeom prst="rect">
              <a:avLst/>
            </a:prstGeom>
          </p:spPr>
        </p:pic>
        <p:pic>
          <p:nvPicPr>
            <p:cNvPr id="23" name="object 23"/>
            <p:cNvPicPr/>
            <p:nvPr/>
          </p:nvPicPr>
          <p:blipFill>
            <a:blip r:embed="rId13" cstate="print"/>
            <a:stretch>
              <a:fillRect/>
            </a:stretch>
          </p:blipFill>
          <p:spPr>
            <a:xfrm>
              <a:off x="11656033" y="6675197"/>
              <a:ext cx="150392" cy="78924"/>
            </a:xfrm>
            <a:prstGeom prst="rect">
              <a:avLst/>
            </a:prstGeom>
          </p:spPr>
        </p:pic>
        <p:sp>
          <p:nvSpPr>
            <p:cNvPr id="24" name="object 24"/>
            <p:cNvSpPr/>
            <p:nvPr/>
          </p:nvSpPr>
          <p:spPr>
            <a:xfrm>
              <a:off x="11067682" y="6571170"/>
              <a:ext cx="599440" cy="781050"/>
            </a:xfrm>
            <a:custGeom>
              <a:avLst/>
              <a:gdLst/>
              <a:ahLst/>
              <a:cxnLst/>
              <a:rect l="l" t="t" r="r" b="b"/>
              <a:pathLst>
                <a:path w="599440" h="781050">
                  <a:moveTo>
                    <a:pt x="286994" y="171005"/>
                  </a:moveTo>
                  <a:lnTo>
                    <a:pt x="277431" y="171005"/>
                  </a:lnTo>
                  <a:lnTo>
                    <a:pt x="262178" y="174142"/>
                  </a:lnTo>
                  <a:lnTo>
                    <a:pt x="249631" y="182664"/>
                  </a:lnTo>
                  <a:lnTo>
                    <a:pt x="241109" y="195211"/>
                  </a:lnTo>
                  <a:lnTo>
                    <a:pt x="237972" y="210464"/>
                  </a:lnTo>
                  <a:lnTo>
                    <a:pt x="237972" y="246341"/>
                  </a:lnTo>
                  <a:lnTo>
                    <a:pt x="286994" y="285800"/>
                  </a:lnTo>
                  <a:lnTo>
                    <a:pt x="286994" y="171005"/>
                  </a:lnTo>
                  <a:close/>
                </a:path>
                <a:path w="599440" h="781050">
                  <a:moveTo>
                    <a:pt x="361137" y="365925"/>
                  </a:moveTo>
                  <a:lnTo>
                    <a:pt x="337223" y="336029"/>
                  </a:lnTo>
                  <a:lnTo>
                    <a:pt x="318084" y="330047"/>
                  </a:lnTo>
                  <a:lnTo>
                    <a:pt x="318084" y="442455"/>
                  </a:lnTo>
                  <a:lnTo>
                    <a:pt x="321678" y="442455"/>
                  </a:lnTo>
                  <a:lnTo>
                    <a:pt x="336918" y="439318"/>
                  </a:lnTo>
                  <a:lnTo>
                    <a:pt x="349478" y="430796"/>
                  </a:lnTo>
                  <a:lnTo>
                    <a:pt x="358000" y="418236"/>
                  </a:lnTo>
                  <a:lnTo>
                    <a:pt x="361137" y="402983"/>
                  </a:lnTo>
                  <a:lnTo>
                    <a:pt x="361137" y="365925"/>
                  </a:lnTo>
                  <a:close/>
                </a:path>
                <a:path w="599440" h="781050">
                  <a:moveTo>
                    <a:pt x="599262" y="314502"/>
                  </a:moveTo>
                  <a:lnTo>
                    <a:pt x="597814" y="268579"/>
                  </a:lnTo>
                  <a:lnTo>
                    <a:pt x="589343" y="223227"/>
                  </a:lnTo>
                  <a:lnTo>
                    <a:pt x="573798" y="179324"/>
                  </a:lnTo>
                  <a:lnTo>
                    <a:pt x="551154" y="137706"/>
                  </a:lnTo>
                  <a:lnTo>
                    <a:pt x="526008" y="105232"/>
                  </a:lnTo>
                  <a:lnTo>
                    <a:pt x="485673" y="65874"/>
                  </a:lnTo>
                  <a:lnTo>
                    <a:pt x="445262" y="39154"/>
                  </a:lnTo>
                  <a:lnTo>
                    <a:pt x="401180" y="19431"/>
                  </a:lnTo>
                  <a:lnTo>
                    <a:pt x="391033" y="16751"/>
                  </a:lnTo>
                  <a:lnTo>
                    <a:pt x="391033" y="367118"/>
                  </a:lnTo>
                  <a:lnTo>
                    <a:pt x="390944" y="404622"/>
                  </a:lnTo>
                  <a:lnTo>
                    <a:pt x="385572" y="431165"/>
                  </a:lnTo>
                  <a:lnTo>
                    <a:pt x="370700" y="453212"/>
                  </a:lnTo>
                  <a:lnTo>
                    <a:pt x="348653" y="468083"/>
                  </a:lnTo>
                  <a:lnTo>
                    <a:pt x="321678" y="473544"/>
                  </a:lnTo>
                  <a:lnTo>
                    <a:pt x="318084" y="473544"/>
                  </a:lnTo>
                  <a:lnTo>
                    <a:pt x="318084" y="504634"/>
                  </a:lnTo>
                  <a:lnTo>
                    <a:pt x="310908" y="510616"/>
                  </a:lnTo>
                  <a:lnTo>
                    <a:pt x="296557" y="510616"/>
                  </a:lnTo>
                  <a:lnTo>
                    <a:pt x="289394" y="503440"/>
                  </a:lnTo>
                  <a:lnTo>
                    <a:pt x="289394" y="473544"/>
                  </a:lnTo>
                  <a:lnTo>
                    <a:pt x="279819" y="473544"/>
                  </a:lnTo>
                  <a:lnTo>
                    <a:pt x="230797" y="453212"/>
                  </a:lnTo>
                  <a:lnTo>
                    <a:pt x="210553" y="404622"/>
                  </a:lnTo>
                  <a:lnTo>
                    <a:pt x="210464" y="379069"/>
                  </a:lnTo>
                  <a:lnTo>
                    <a:pt x="217639" y="373087"/>
                  </a:lnTo>
                  <a:lnTo>
                    <a:pt x="231990" y="373087"/>
                  </a:lnTo>
                  <a:lnTo>
                    <a:pt x="239166" y="380263"/>
                  </a:lnTo>
                  <a:lnTo>
                    <a:pt x="239255" y="404622"/>
                  </a:lnTo>
                  <a:lnTo>
                    <a:pt x="242303" y="419430"/>
                  </a:lnTo>
                  <a:lnTo>
                    <a:pt x="250825" y="431990"/>
                  </a:lnTo>
                  <a:lnTo>
                    <a:pt x="263385" y="440512"/>
                  </a:lnTo>
                  <a:lnTo>
                    <a:pt x="278625" y="443649"/>
                  </a:lnTo>
                  <a:lnTo>
                    <a:pt x="288188" y="443649"/>
                  </a:lnTo>
                  <a:lnTo>
                    <a:pt x="288188" y="373087"/>
                  </a:lnTo>
                  <a:lnTo>
                    <a:pt x="288188" y="318084"/>
                  </a:lnTo>
                  <a:lnTo>
                    <a:pt x="246341" y="301345"/>
                  </a:lnTo>
                  <a:lnTo>
                    <a:pt x="211531" y="261988"/>
                  </a:lnTo>
                  <a:lnTo>
                    <a:pt x="209270" y="246341"/>
                  </a:lnTo>
                  <a:lnTo>
                    <a:pt x="209270" y="210464"/>
                  </a:lnTo>
                  <a:lnTo>
                    <a:pt x="214718" y="183476"/>
                  </a:lnTo>
                  <a:lnTo>
                    <a:pt x="229603" y="161429"/>
                  </a:lnTo>
                  <a:lnTo>
                    <a:pt x="251650" y="146558"/>
                  </a:lnTo>
                  <a:lnTo>
                    <a:pt x="278625" y="141109"/>
                  </a:lnTo>
                  <a:lnTo>
                    <a:pt x="288188" y="141109"/>
                  </a:lnTo>
                  <a:lnTo>
                    <a:pt x="288188" y="111213"/>
                  </a:lnTo>
                  <a:lnTo>
                    <a:pt x="295363" y="105232"/>
                  </a:lnTo>
                  <a:lnTo>
                    <a:pt x="309714" y="105232"/>
                  </a:lnTo>
                  <a:lnTo>
                    <a:pt x="316890" y="112407"/>
                  </a:lnTo>
                  <a:lnTo>
                    <a:pt x="316890" y="141109"/>
                  </a:lnTo>
                  <a:lnTo>
                    <a:pt x="321678" y="141109"/>
                  </a:lnTo>
                  <a:lnTo>
                    <a:pt x="348640" y="146558"/>
                  </a:lnTo>
                  <a:lnTo>
                    <a:pt x="370560" y="161429"/>
                  </a:lnTo>
                  <a:lnTo>
                    <a:pt x="385076" y="183476"/>
                  </a:lnTo>
                  <a:lnTo>
                    <a:pt x="389839" y="210464"/>
                  </a:lnTo>
                  <a:lnTo>
                    <a:pt x="389839" y="235572"/>
                  </a:lnTo>
                  <a:lnTo>
                    <a:pt x="382663" y="241554"/>
                  </a:lnTo>
                  <a:lnTo>
                    <a:pt x="368312" y="241554"/>
                  </a:lnTo>
                  <a:lnTo>
                    <a:pt x="361137" y="234378"/>
                  </a:lnTo>
                  <a:lnTo>
                    <a:pt x="361137" y="210464"/>
                  </a:lnTo>
                  <a:lnTo>
                    <a:pt x="358190" y="195211"/>
                  </a:lnTo>
                  <a:lnTo>
                    <a:pt x="350075" y="182664"/>
                  </a:lnTo>
                  <a:lnTo>
                    <a:pt x="337934" y="174142"/>
                  </a:lnTo>
                  <a:lnTo>
                    <a:pt x="322872" y="171005"/>
                  </a:lnTo>
                  <a:lnTo>
                    <a:pt x="319278" y="171005"/>
                  </a:lnTo>
                  <a:lnTo>
                    <a:pt x="319278" y="297751"/>
                  </a:lnTo>
                  <a:lnTo>
                    <a:pt x="352767" y="310908"/>
                  </a:lnTo>
                  <a:lnTo>
                    <a:pt x="369849" y="321881"/>
                  </a:lnTo>
                  <a:lnTo>
                    <a:pt x="381762" y="335876"/>
                  </a:lnTo>
                  <a:lnTo>
                    <a:pt x="388759" y="351434"/>
                  </a:lnTo>
                  <a:lnTo>
                    <a:pt x="391033" y="367118"/>
                  </a:lnTo>
                  <a:lnTo>
                    <a:pt x="391033" y="16751"/>
                  </a:lnTo>
                  <a:lnTo>
                    <a:pt x="354457" y="7061"/>
                  </a:lnTo>
                  <a:lnTo>
                    <a:pt x="306133" y="2387"/>
                  </a:lnTo>
                  <a:lnTo>
                    <a:pt x="302539" y="0"/>
                  </a:lnTo>
                  <a:lnTo>
                    <a:pt x="295363" y="0"/>
                  </a:lnTo>
                  <a:lnTo>
                    <a:pt x="247256" y="4559"/>
                  </a:lnTo>
                  <a:lnTo>
                    <a:pt x="201625" y="16408"/>
                  </a:lnTo>
                  <a:lnTo>
                    <a:pt x="159092" y="34925"/>
                  </a:lnTo>
                  <a:lnTo>
                    <a:pt x="120281" y="59499"/>
                  </a:lnTo>
                  <a:lnTo>
                    <a:pt x="85801" y="89535"/>
                  </a:lnTo>
                  <a:lnTo>
                    <a:pt x="56273" y="124409"/>
                  </a:lnTo>
                  <a:lnTo>
                    <a:pt x="32308" y="163525"/>
                  </a:lnTo>
                  <a:lnTo>
                    <a:pt x="14528" y="206248"/>
                  </a:lnTo>
                  <a:lnTo>
                    <a:pt x="3556" y="251993"/>
                  </a:lnTo>
                  <a:lnTo>
                    <a:pt x="0" y="300151"/>
                  </a:lnTo>
                  <a:lnTo>
                    <a:pt x="4229" y="350367"/>
                  </a:lnTo>
                  <a:lnTo>
                    <a:pt x="16611" y="398589"/>
                  </a:lnTo>
                  <a:lnTo>
                    <a:pt x="36677" y="443941"/>
                  </a:lnTo>
                  <a:lnTo>
                    <a:pt x="63982" y="485546"/>
                  </a:lnTo>
                  <a:lnTo>
                    <a:pt x="98056" y="522566"/>
                  </a:lnTo>
                  <a:lnTo>
                    <a:pt x="100444" y="523773"/>
                  </a:lnTo>
                  <a:lnTo>
                    <a:pt x="102844" y="527354"/>
                  </a:lnTo>
                  <a:lnTo>
                    <a:pt x="137972" y="564070"/>
                  </a:lnTo>
                  <a:lnTo>
                    <a:pt x="162331" y="603440"/>
                  </a:lnTo>
                  <a:lnTo>
                    <a:pt x="179070" y="646620"/>
                  </a:lnTo>
                  <a:lnTo>
                    <a:pt x="187744" y="692378"/>
                  </a:lnTo>
                  <a:lnTo>
                    <a:pt x="188937" y="697166"/>
                  </a:lnTo>
                  <a:lnTo>
                    <a:pt x="192532" y="701941"/>
                  </a:lnTo>
                  <a:lnTo>
                    <a:pt x="197307" y="704342"/>
                  </a:lnTo>
                  <a:lnTo>
                    <a:pt x="386245" y="778484"/>
                  </a:lnTo>
                  <a:lnTo>
                    <a:pt x="387451" y="779678"/>
                  </a:lnTo>
                  <a:lnTo>
                    <a:pt x="395820" y="780872"/>
                  </a:lnTo>
                  <a:lnTo>
                    <a:pt x="399402" y="777278"/>
                  </a:lnTo>
                  <a:lnTo>
                    <a:pt x="402996" y="774890"/>
                  </a:lnTo>
                  <a:lnTo>
                    <a:pt x="406577" y="770102"/>
                  </a:lnTo>
                  <a:lnTo>
                    <a:pt x="406577" y="765327"/>
                  </a:lnTo>
                  <a:lnTo>
                    <a:pt x="411365" y="691184"/>
                  </a:lnTo>
                  <a:lnTo>
                    <a:pt x="420027" y="645617"/>
                  </a:lnTo>
                  <a:lnTo>
                    <a:pt x="436778" y="602843"/>
                  </a:lnTo>
                  <a:lnTo>
                    <a:pt x="461137" y="563880"/>
                  </a:lnTo>
                  <a:lnTo>
                    <a:pt x="492683" y="529742"/>
                  </a:lnTo>
                  <a:lnTo>
                    <a:pt x="502246" y="522566"/>
                  </a:lnTo>
                  <a:lnTo>
                    <a:pt x="513308" y="510616"/>
                  </a:lnTo>
                  <a:lnTo>
                    <a:pt x="535419" y="486702"/>
                  </a:lnTo>
                  <a:lnTo>
                    <a:pt x="561746" y="447090"/>
                  </a:lnTo>
                  <a:lnTo>
                    <a:pt x="581190" y="404622"/>
                  </a:lnTo>
                  <a:lnTo>
                    <a:pt x="593699" y="360133"/>
                  </a:lnTo>
                  <a:lnTo>
                    <a:pt x="599262" y="314502"/>
                  </a:lnTo>
                  <a:close/>
                </a:path>
              </a:pathLst>
            </a:custGeom>
            <a:solidFill>
              <a:srgbClr val="FEFAF1"/>
            </a:solidFill>
          </p:spPr>
          <p:txBody>
            <a:bodyPr wrap="square" lIns="0" tIns="0" rIns="0" bIns="0" rtlCol="0"/>
            <a:lstStyle/>
            <a:p>
              <a:endParaRPr kern="0">
                <a:solidFill>
                  <a:sysClr val="windowText" lastClr="000000"/>
                </a:solidFill>
              </a:endParaRPr>
            </a:p>
          </p:txBody>
        </p:sp>
      </p:grpSp>
      <p:sp>
        <p:nvSpPr>
          <p:cNvPr id="25" name="object 25"/>
          <p:cNvSpPr/>
          <p:nvPr/>
        </p:nvSpPr>
        <p:spPr>
          <a:xfrm>
            <a:off x="7219298" y="6430008"/>
            <a:ext cx="663893" cy="428413"/>
          </a:xfrm>
          <a:custGeom>
            <a:avLst/>
            <a:gdLst/>
            <a:ahLst/>
            <a:cxnLst/>
            <a:rect l="l" t="t" r="r" b="b"/>
            <a:pathLst>
              <a:path w="1327784" h="642620">
                <a:moveTo>
                  <a:pt x="1327683" y="642005"/>
                </a:moveTo>
                <a:lnTo>
                  <a:pt x="0" y="642005"/>
                </a:lnTo>
                <a:lnTo>
                  <a:pt x="1820" y="594091"/>
                </a:lnTo>
                <a:lnTo>
                  <a:pt x="7197" y="547134"/>
                </a:lnTo>
                <a:lnTo>
                  <a:pt x="16002" y="501257"/>
                </a:lnTo>
                <a:lnTo>
                  <a:pt x="28106" y="456585"/>
                </a:lnTo>
                <a:lnTo>
                  <a:pt x="43381" y="413242"/>
                </a:lnTo>
                <a:lnTo>
                  <a:pt x="61699" y="371351"/>
                </a:lnTo>
                <a:lnTo>
                  <a:pt x="82931" y="331038"/>
                </a:lnTo>
                <a:lnTo>
                  <a:pt x="106949" y="292426"/>
                </a:lnTo>
                <a:lnTo>
                  <a:pt x="133624" y="255639"/>
                </a:lnTo>
                <a:lnTo>
                  <a:pt x="162829" y="220802"/>
                </a:lnTo>
                <a:lnTo>
                  <a:pt x="194434" y="188038"/>
                </a:lnTo>
                <a:lnTo>
                  <a:pt x="228312" y="157473"/>
                </a:lnTo>
                <a:lnTo>
                  <a:pt x="264335" y="129228"/>
                </a:lnTo>
                <a:lnTo>
                  <a:pt x="302373" y="103430"/>
                </a:lnTo>
                <a:lnTo>
                  <a:pt x="342298" y="80203"/>
                </a:lnTo>
                <a:lnTo>
                  <a:pt x="383982" y="59669"/>
                </a:lnTo>
                <a:lnTo>
                  <a:pt x="427298" y="41954"/>
                </a:lnTo>
                <a:lnTo>
                  <a:pt x="472115" y="27181"/>
                </a:lnTo>
                <a:lnTo>
                  <a:pt x="518307" y="15476"/>
                </a:lnTo>
                <a:lnTo>
                  <a:pt x="565744" y="6960"/>
                </a:lnTo>
                <a:lnTo>
                  <a:pt x="614298" y="1760"/>
                </a:lnTo>
                <a:lnTo>
                  <a:pt x="663841" y="0"/>
                </a:lnTo>
                <a:lnTo>
                  <a:pt x="1327683" y="642005"/>
                </a:lnTo>
                <a:close/>
              </a:path>
            </a:pathLst>
          </a:custGeom>
          <a:solidFill>
            <a:srgbClr val="F1E881">
              <a:alpha val="40998"/>
            </a:srgbClr>
          </a:solidFill>
        </p:spPr>
        <p:txBody>
          <a:bodyPr wrap="square" lIns="0" tIns="0" rIns="0" bIns="0" rtlCol="0"/>
          <a:lstStyle/>
          <a:p>
            <a:endParaRPr kern="0">
              <a:solidFill>
                <a:sysClr val="windowText" lastClr="000000"/>
              </a:solidFill>
            </a:endParaRPr>
          </a:p>
        </p:txBody>
      </p:sp>
      <p:pic>
        <p:nvPicPr>
          <p:cNvPr id="26" name="object 26"/>
          <p:cNvPicPr/>
          <p:nvPr/>
        </p:nvPicPr>
        <p:blipFill>
          <a:blip r:embed="rId14" cstate="print"/>
          <a:stretch>
            <a:fillRect/>
          </a:stretch>
        </p:blipFill>
        <p:spPr>
          <a:xfrm>
            <a:off x="2769168" y="3467005"/>
            <a:ext cx="102507" cy="136675"/>
          </a:xfrm>
          <a:prstGeom prst="rect">
            <a:avLst/>
          </a:prstGeom>
        </p:spPr>
      </p:pic>
      <p:pic>
        <p:nvPicPr>
          <p:cNvPr id="27" name="object 27"/>
          <p:cNvPicPr/>
          <p:nvPr/>
        </p:nvPicPr>
        <p:blipFill>
          <a:blip r:embed="rId14" cstate="print"/>
          <a:stretch>
            <a:fillRect/>
          </a:stretch>
        </p:blipFill>
        <p:spPr>
          <a:xfrm>
            <a:off x="2769168" y="2715787"/>
            <a:ext cx="102507" cy="136675"/>
          </a:xfrm>
          <a:prstGeom prst="rect">
            <a:avLst/>
          </a:prstGeom>
        </p:spPr>
      </p:pic>
      <p:grpSp>
        <p:nvGrpSpPr>
          <p:cNvPr id="28" name="object 28"/>
          <p:cNvGrpSpPr/>
          <p:nvPr/>
        </p:nvGrpSpPr>
        <p:grpSpPr>
          <a:xfrm>
            <a:off x="270168" y="1268974"/>
            <a:ext cx="6997289" cy="5318337"/>
            <a:chOff x="1190424" y="2309691"/>
            <a:chExt cx="12011025" cy="7977505"/>
          </a:xfrm>
        </p:grpSpPr>
        <p:pic>
          <p:nvPicPr>
            <p:cNvPr id="29" name="object 29"/>
            <p:cNvPicPr/>
            <p:nvPr/>
          </p:nvPicPr>
          <p:blipFill>
            <a:blip r:embed="rId14" cstate="print"/>
            <a:stretch>
              <a:fillRect/>
            </a:stretch>
          </p:blipFill>
          <p:spPr>
            <a:xfrm>
              <a:off x="2490311" y="2955905"/>
              <a:ext cx="205013" cy="205013"/>
            </a:xfrm>
            <a:prstGeom prst="rect">
              <a:avLst/>
            </a:prstGeom>
          </p:spPr>
        </p:pic>
        <p:pic>
          <p:nvPicPr>
            <p:cNvPr id="30" name="object 30"/>
            <p:cNvPicPr/>
            <p:nvPr/>
          </p:nvPicPr>
          <p:blipFill>
            <a:blip r:embed="rId15" cstate="print"/>
            <a:stretch>
              <a:fillRect/>
            </a:stretch>
          </p:blipFill>
          <p:spPr>
            <a:xfrm>
              <a:off x="1190424" y="2309691"/>
              <a:ext cx="12011023" cy="7977307"/>
            </a:xfrm>
            <a:prstGeom prst="rect">
              <a:avLst/>
            </a:prstGeom>
          </p:spPr>
        </p:pic>
      </p:grpSp>
      <p:sp>
        <p:nvSpPr>
          <p:cNvPr id="32" name="object 32"/>
          <p:cNvSpPr txBox="1"/>
          <p:nvPr/>
        </p:nvSpPr>
        <p:spPr>
          <a:xfrm>
            <a:off x="5993426" y="167305"/>
            <a:ext cx="3541395" cy="1385020"/>
          </a:xfrm>
          <a:prstGeom prst="rect">
            <a:avLst/>
          </a:prstGeom>
        </p:spPr>
        <p:txBody>
          <a:bodyPr vert="horz" wrap="square" lIns="0" tIns="6756" rIns="0" bIns="0" rtlCol="0">
            <a:spAutoFit/>
          </a:bodyPr>
          <a:lstStyle/>
          <a:p>
            <a:pPr marL="7112" marR="2845">
              <a:lnSpc>
                <a:spcPct val="127299"/>
              </a:lnSpc>
              <a:spcBef>
                <a:spcPts val="53"/>
              </a:spcBef>
            </a:pPr>
            <a:r>
              <a:rPr kern="0" spc="-160" dirty="0">
                <a:solidFill>
                  <a:srgbClr val="2610F8"/>
                </a:solidFill>
                <a:latin typeface="Arial Black"/>
                <a:cs typeface="Arial Black"/>
              </a:rPr>
              <a:t>1.</a:t>
            </a:r>
            <a:r>
              <a:rPr kern="0" spc="-126" dirty="0">
                <a:solidFill>
                  <a:srgbClr val="2610F8"/>
                </a:solidFill>
                <a:latin typeface="Arial Black"/>
                <a:cs typeface="Arial Black"/>
              </a:rPr>
              <a:t> </a:t>
            </a:r>
            <a:r>
              <a:rPr kern="0" spc="-67" dirty="0">
                <a:solidFill>
                  <a:srgbClr val="2610F8"/>
                </a:solidFill>
                <a:latin typeface="Arial Black"/>
                <a:cs typeface="Arial Black"/>
              </a:rPr>
              <a:t>Законодавча</a:t>
            </a:r>
            <a:r>
              <a:rPr kern="0" spc="-123" dirty="0">
                <a:solidFill>
                  <a:srgbClr val="2610F8"/>
                </a:solidFill>
                <a:latin typeface="Arial Black"/>
                <a:cs typeface="Arial Black"/>
              </a:rPr>
              <a:t> </a:t>
            </a:r>
            <a:r>
              <a:rPr kern="0" spc="-126" dirty="0">
                <a:solidFill>
                  <a:srgbClr val="2610F8"/>
                </a:solidFill>
                <a:latin typeface="Arial Black"/>
                <a:cs typeface="Arial Black"/>
              </a:rPr>
              <a:t>база </a:t>
            </a:r>
            <a:r>
              <a:rPr kern="0" spc="-56" dirty="0">
                <a:solidFill>
                  <a:srgbClr val="2610F8"/>
                </a:solidFill>
                <a:latin typeface="Arial Black"/>
                <a:cs typeface="Arial Black"/>
              </a:rPr>
              <a:t>України</a:t>
            </a:r>
            <a:r>
              <a:rPr kern="0" spc="-123" dirty="0">
                <a:solidFill>
                  <a:srgbClr val="2610F8"/>
                </a:solidFill>
                <a:latin typeface="Arial Black"/>
                <a:cs typeface="Arial Black"/>
              </a:rPr>
              <a:t> </a:t>
            </a:r>
            <a:r>
              <a:rPr kern="0" spc="-11" dirty="0">
                <a:solidFill>
                  <a:srgbClr val="2610F8"/>
                </a:solidFill>
                <a:latin typeface="Arial Black"/>
                <a:cs typeface="Arial Black"/>
              </a:rPr>
              <a:t>щодо </a:t>
            </a:r>
            <a:r>
              <a:rPr kern="0" spc="-45" dirty="0">
                <a:solidFill>
                  <a:srgbClr val="2610F8"/>
                </a:solidFill>
                <a:latin typeface="Arial Black"/>
                <a:cs typeface="Arial Black"/>
              </a:rPr>
              <a:t>патрıотичного</a:t>
            </a:r>
            <a:r>
              <a:rPr kern="0" spc="-123" dirty="0">
                <a:solidFill>
                  <a:srgbClr val="2610F8"/>
                </a:solidFill>
                <a:latin typeface="Arial Black"/>
                <a:cs typeface="Arial Black"/>
              </a:rPr>
              <a:t> </a:t>
            </a:r>
            <a:r>
              <a:rPr kern="0" spc="-62" dirty="0">
                <a:solidFill>
                  <a:srgbClr val="2610F8"/>
                </a:solidFill>
                <a:latin typeface="Arial Black"/>
                <a:cs typeface="Arial Black"/>
              </a:rPr>
              <a:t>виховання</a:t>
            </a:r>
            <a:r>
              <a:rPr kern="0" spc="-120" dirty="0">
                <a:solidFill>
                  <a:srgbClr val="2610F8"/>
                </a:solidFill>
                <a:latin typeface="Arial Black"/>
                <a:cs typeface="Arial Black"/>
              </a:rPr>
              <a:t> </a:t>
            </a:r>
            <a:r>
              <a:rPr kern="0" spc="-25" dirty="0">
                <a:solidFill>
                  <a:srgbClr val="2610F8"/>
                </a:solidFill>
                <a:latin typeface="Arial Black"/>
                <a:cs typeface="Arial Black"/>
              </a:rPr>
              <a:t>та</a:t>
            </a:r>
            <a:r>
              <a:rPr kern="0" spc="-120" dirty="0">
                <a:solidFill>
                  <a:srgbClr val="2610F8"/>
                </a:solidFill>
                <a:latin typeface="Arial Black"/>
                <a:cs typeface="Arial Black"/>
              </a:rPr>
              <a:t> </a:t>
            </a:r>
            <a:r>
              <a:rPr kern="0" spc="-34" dirty="0">
                <a:solidFill>
                  <a:srgbClr val="2610F8"/>
                </a:solidFill>
                <a:latin typeface="Arial Black"/>
                <a:cs typeface="Arial Black"/>
              </a:rPr>
              <a:t>державнı </a:t>
            </a:r>
            <a:r>
              <a:rPr kern="0" spc="-67" dirty="0">
                <a:solidFill>
                  <a:srgbClr val="2610F8"/>
                </a:solidFill>
                <a:latin typeface="Arial Black"/>
                <a:cs typeface="Arial Black"/>
              </a:rPr>
              <a:t>освıтнı</a:t>
            </a:r>
            <a:r>
              <a:rPr kern="0" spc="-134" dirty="0">
                <a:solidFill>
                  <a:srgbClr val="2610F8"/>
                </a:solidFill>
                <a:latin typeface="Arial Black"/>
                <a:cs typeface="Arial Black"/>
              </a:rPr>
              <a:t> </a:t>
            </a:r>
            <a:r>
              <a:rPr kern="0" spc="-22" dirty="0">
                <a:solidFill>
                  <a:srgbClr val="2610F8"/>
                </a:solidFill>
                <a:latin typeface="Arial Black"/>
                <a:cs typeface="Arial Black"/>
              </a:rPr>
              <a:t>вимоги</a:t>
            </a:r>
            <a:r>
              <a:rPr kern="0" spc="-134" dirty="0">
                <a:solidFill>
                  <a:srgbClr val="2610F8"/>
                </a:solidFill>
                <a:latin typeface="Arial Black"/>
                <a:cs typeface="Arial Black"/>
              </a:rPr>
              <a:t> </a:t>
            </a:r>
            <a:r>
              <a:rPr kern="0" spc="-70" dirty="0">
                <a:solidFill>
                  <a:srgbClr val="2610F8"/>
                </a:solidFill>
                <a:latin typeface="Arial Black"/>
                <a:cs typeface="Arial Black"/>
              </a:rPr>
              <a:t>у</a:t>
            </a:r>
            <a:r>
              <a:rPr kern="0" spc="-132" dirty="0">
                <a:solidFill>
                  <a:srgbClr val="2610F8"/>
                </a:solidFill>
                <a:latin typeface="Arial Black"/>
                <a:cs typeface="Arial Black"/>
              </a:rPr>
              <a:t> </a:t>
            </a:r>
            <a:r>
              <a:rPr kern="0" spc="-17" dirty="0">
                <a:solidFill>
                  <a:srgbClr val="2610F8"/>
                </a:solidFill>
                <a:latin typeface="Arial Black"/>
                <a:cs typeface="Arial Black"/>
              </a:rPr>
              <a:t>цıй</a:t>
            </a:r>
            <a:r>
              <a:rPr kern="0" spc="-134" dirty="0">
                <a:solidFill>
                  <a:srgbClr val="2610F8"/>
                </a:solidFill>
                <a:latin typeface="Arial Black"/>
                <a:cs typeface="Arial Black"/>
              </a:rPr>
              <a:t> </a:t>
            </a:r>
            <a:r>
              <a:rPr kern="0" spc="-31" dirty="0">
                <a:solidFill>
                  <a:srgbClr val="2610F8"/>
                </a:solidFill>
                <a:latin typeface="Arial Black"/>
                <a:cs typeface="Arial Black"/>
              </a:rPr>
              <a:t>сферı</a:t>
            </a:r>
            <a:r>
              <a:rPr kern="0" spc="-31" dirty="0">
                <a:solidFill>
                  <a:srgbClr val="2610F8"/>
                </a:solidFill>
                <a:latin typeface="Arial MT"/>
                <a:cs typeface="Arial MT"/>
              </a:rPr>
              <a:t>.</a:t>
            </a:r>
            <a:endParaRPr kern="0" dirty="0">
              <a:solidFill>
                <a:srgbClr val="2610F8"/>
              </a:solidFill>
              <a:latin typeface="Arial MT"/>
              <a:cs typeface="Arial MT"/>
            </a:endParaRPr>
          </a:p>
        </p:txBody>
      </p:sp>
      <p:sp>
        <p:nvSpPr>
          <p:cNvPr id="33" name="object 33"/>
          <p:cNvSpPr txBox="1"/>
          <p:nvPr/>
        </p:nvSpPr>
        <p:spPr>
          <a:xfrm>
            <a:off x="1968672" y="620688"/>
            <a:ext cx="3047039" cy="683226"/>
          </a:xfrm>
          <a:prstGeom prst="rect">
            <a:avLst/>
          </a:prstGeom>
        </p:spPr>
        <p:txBody>
          <a:bodyPr vert="horz" wrap="square" lIns="0" tIns="6756" rIns="0" bIns="0" rtlCol="0">
            <a:spAutoFit/>
          </a:bodyPr>
          <a:lstStyle/>
          <a:p>
            <a:pPr marL="7112" marR="2845">
              <a:lnSpc>
                <a:spcPct val="127000"/>
              </a:lnSpc>
              <a:spcBef>
                <a:spcPts val="53"/>
              </a:spcBef>
            </a:pPr>
            <a:r>
              <a:rPr kern="0" spc="-142" dirty="0">
                <a:solidFill>
                  <a:srgbClr val="2610F8"/>
                </a:solidFill>
                <a:latin typeface="Arial Black"/>
                <a:cs typeface="Arial Black"/>
              </a:rPr>
              <a:t>2.</a:t>
            </a:r>
            <a:r>
              <a:rPr kern="0" spc="-162" dirty="0">
                <a:solidFill>
                  <a:srgbClr val="2610F8"/>
                </a:solidFill>
                <a:latin typeface="Arial Black"/>
                <a:cs typeface="Arial Black"/>
              </a:rPr>
              <a:t> </a:t>
            </a:r>
            <a:r>
              <a:rPr kern="0" spc="-6" dirty="0" err="1">
                <a:solidFill>
                  <a:srgbClr val="2610F8"/>
                </a:solidFill>
                <a:latin typeface="Arial Black"/>
                <a:cs typeface="Arial Black"/>
              </a:rPr>
              <a:t>Патрıотична</a:t>
            </a:r>
            <a:r>
              <a:rPr kern="0" spc="-6" dirty="0">
                <a:solidFill>
                  <a:srgbClr val="2610F8"/>
                </a:solidFill>
                <a:latin typeface="Arial Black"/>
                <a:cs typeface="Arial Black"/>
              </a:rPr>
              <a:t> </a:t>
            </a:r>
            <a:r>
              <a:rPr kern="0" spc="-48" dirty="0" err="1">
                <a:solidFill>
                  <a:srgbClr val="2610F8"/>
                </a:solidFill>
                <a:latin typeface="Arial Black"/>
                <a:cs typeface="Arial Black"/>
              </a:rPr>
              <a:t>компетентнıсть</a:t>
            </a:r>
            <a:endParaRPr kern="0" dirty="0">
              <a:solidFill>
                <a:srgbClr val="2610F8"/>
              </a:solidFill>
              <a:latin typeface="Arial Black"/>
              <a:cs typeface="Arial Black"/>
            </a:endParaRPr>
          </a:p>
        </p:txBody>
      </p:sp>
      <p:sp>
        <p:nvSpPr>
          <p:cNvPr id="34" name="object 34"/>
          <p:cNvSpPr txBox="1"/>
          <p:nvPr/>
        </p:nvSpPr>
        <p:spPr>
          <a:xfrm>
            <a:off x="7544877" y="6046067"/>
            <a:ext cx="2479675" cy="561179"/>
          </a:xfrm>
          <a:prstGeom prst="rect">
            <a:avLst/>
          </a:prstGeom>
        </p:spPr>
        <p:txBody>
          <a:bodyPr vert="horz" wrap="square" lIns="0" tIns="7112" rIns="0" bIns="0" rtlCol="0">
            <a:spAutoFit/>
          </a:bodyPr>
          <a:lstStyle/>
          <a:p>
            <a:pPr marL="7112">
              <a:spcBef>
                <a:spcPts val="56"/>
              </a:spcBef>
            </a:pPr>
            <a:r>
              <a:rPr kern="0" spc="-123" dirty="0">
                <a:solidFill>
                  <a:srgbClr val="2610F8"/>
                </a:solidFill>
                <a:latin typeface="Arial Black"/>
                <a:cs typeface="Arial Black"/>
              </a:rPr>
              <a:t>3.</a:t>
            </a:r>
            <a:r>
              <a:rPr kern="0" spc="-151" dirty="0">
                <a:solidFill>
                  <a:srgbClr val="2610F8"/>
                </a:solidFill>
                <a:latin typeface="Arial Black"/>
                <a:cs typeface="Arial Black"/>
              </a:rPr>
              <a:t> </a:t>
            </a:r>
            <a:r>
              <a:rPr kern="0" spc="-126" dirty="0">
                <a:solidFill>
                  <a:srgbClr val="2610F8"/>
                </a:solidFill>
                <a:latin typeface="Arial Black"/>
                <a:cs typeface="Arial Black"/>
              </a:rPr>
              <a:t>Як</a:t>
            </a:r>
            <a:r>
              <a:rPr kern="0" spc="-151" dirty="0">
                <a:solidFill>
                  <a:srgbClr val="2610F8"/>
                </a:solidFill>
                <a:latin typeface="Arial Black"/>
                <a:cs typeface="Arial Black"/>
              </a:rPr>
              <a:t> </a:t>
            </a:r>
            <a:r>
              <a:rPr kern="0" spc="-31" dirty="0">
                <a:solidFill>
                  <a:srgbClr val="2610F8"/>
                </a:solidFill>
                <a:latin typeface="Arial Black"/>
                <a:cs typeface="Arial Black"/>
              </a:rPr>
              <a:t>виховати</a:t>
            </a:r>
            <a:r>
              <a:rPr kern="0" spc="-151" dirty="0">
                <a:solidFill>
                  <a:srgbClr val="2610F8"/>
                </a:solidFill>
                <a:latin typeface="Arial Black"/>
                <a:cs typeface="Arial Black"/>
              </a:rPr>
              <a:t> </a:t>
            </a:r>
            <a:r>
              <a:rPr kern="0" spc="-39" dirty="0">
                <a:solidFill>
                  <a:srgbClr val="2610F8"/>
                </a:solidFill>
                <a:latin typeface="Arial Black"/>
                <a:cs typeface="Arial Black"/>
              </a:rPr>
              <a:t>патрıота?</a:t>
            </a:r>
            <a:endParaRPr kern="0" dirty="0">
              <a:solidFill>
                <a:srgbClr val="2610F8"/>
              </a:solidFill>
              <a:latin typeface="Arial Black"/>
              <a:cs typeface="Arial Black"/>
            </a:endParaRPr>
          </a:p>
        </p:txBody>
      </p:sp>
    </p:spTree>
    <p:extLst>
      <p:ext uri="{BB962C8B-B14F-4D97-AF65-F5344CB8AC3E}">
        <p14:creationId xmlns:p14="http://schemas.microsoft.com/office/powerpoint/2010/main" val="3567245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93300"/>
            <a:ext cx="12044830" cy="677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839414" y="-19266"/>
            <a:ext cx="10441162" cy="8094524"/>
          </a:xfrm>
          <a:prstGeom prst="rect">
            <a:avLst/>
          </a:prstGeom>
        </p:spPr>
        <p:txBody>
          <a:bodyPr wrap="square">
            <a:spAutoFit/>
          </a:bodyPr>
          <a:lstStyle/>
          <a:p>
            <a:pPr fontAlgn="base"/>
            <a:endParaRPr lang="uk-UA" b="1" dirty="0">
              <a:solidFill>
                <a:srgbClr val="2610F8"/>
              </a:solidFill>
              <a:latin typeface="Times New Roman" panose="02020603050405020304" pitchFamily="18" charset="0"/>
              <a:cs typeface="Times New Roman" panose="02020603050405020304" pitchFamily="18" charset="0"/>
            </a:endParaRPr>
          </a:p>
          <a:p>
            <a:pPr algn="ctr" fontAlgn="base"/>
            <a:r>
              <a:rPr lang="uk-UA" sz="3200" b="1" dirty="0">
                <a:solidFill>
                  <a:srgbClr val="2610F8"/>
                </a:solidFill>
                <a:latin typeface="Times New Roman" panose="02020603050405020304" pitchFamily="18" charset="0"/>
                <a:cs typeface="Times New Roman" panose="02020603050405020304" pitchFamily="18" charset="0"/>
              </a:rPr>
              <a:t>Нормативна база</a:t>
            </a:r>
          </a:p>
          <a:p>
            <a:pPr fontAlgn="base"/>
            <a:endParaRPr lang="uk-UA"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fontAlgn="base"/>
            <a:r>
              <a:rPr lang="uk-UA"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Постанова Кабінету Міністрів України від 15 грудня 2023 р. № 1322 «Про схвалення Стратегії утвердження української національної та громадянської ідентичності на період до 2030 року та затвердження операційного плану заходів з її реалізації у 2023-2025 роках»</a:t>
            </a:r>
            <a:endParaRPr lang="uk-UA" dirty="0">
              <a:latin typeface="Times New Roman" panose="02020603050405020304" pitchFamily="18" charset="0"/>
              <a:cs typeface="Times New Roman" panose="02020603050405020304" pitchFamily="18" charset="0"/>
            </a:endParaRPr>
          </a:p>
          <a:p>
            <a:pPr fontAlgn="base"/>
            <a:r>
              <a:rPr lang="uk-UA" dirty="0">
                <a:solidFill>
                  <a:srgbClr val="0000FF"/>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Закон України від 13.12.2022 № 2834-</a:t>
            </a:r>
            <a:r>
              <a:rPr lang="en-US" dirty="0">
                <a:solidFill>
                  <a:srgbClr val="0000FF"/>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IX «</a:t>
            </a:r>
            <a:r>
              <a:rPr lang="uk-UA"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Про основні засади державної політики у сфері утвердження української національної та громадянської ідентичності»</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Лист МОН від 10.06.2022 № 1/6267-22 "Про деякі питання національно-патріотичного виховання в закладах освіти України"</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Наказ МОН від 06.06.2022 №527 "Про деякі питання національно-патріотичного виховання в закладах освіти України та визнання таким, що втратив чинність, наказу Міністерства освіти і науки України від 16.06.2015 № 641"</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Закон України від 18.01.2001 № 2235-ІІІ «Про громадянство України»</a:t>
            </a:r>
            <a:endParaRPr lang="uk-UA" dirty="0">
              <a:latin typeface="Times New Roman" panose="02020603050405020304" pitchFamily="18" charset="0"/>
              <a:cs typeface="Times New Roman" panose="02020603050405020304" pitchFamily="18" charset="0"/>
            </a:endParaRPr>
          </a:p>
          <a:p>
            <a:pPr fontAlgn="base"/>
            <a:r>
              <a:rPr lang="uk-UA" dirty="0">
                <a:solidFill>
                  <a:srgbClr val="0000FF"/>
                </a:solidFill>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Закон України від 6.03.2003 № 602-</a:t>
            </a:r>
            <a:r>
              <a:rPr lang="en-US" dirty="0">
                <a:solidFill>
                  <a:srgbClr val="0000FF"/>
                </a:solidFill>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IV «</a:t>
            </a:r>
            <a:r>
              <a:rPr lang="uk-UA" dirty="0">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Про Державний Гімн України»</a:t>
            </a:r>
            <a:endParaRPr lang="uk-UA" dirty="0">
              <a:latin typeface="Times New Roman" panose="02020603050405020304" pitchFamily="18" charset="0"/>
              <a:cs typeface="Times New Roman" panose="02020603050405020304" pitchFamily="18" charset="0"/>
            </a:endParaRPr>
          </a:p>
          <a:p>
            <a:pPr fontAlgn="base"/>
            <a:r>
              <a:rPr lang="uk-UA" dirty="0">
                <a:solidFill>
                  <a:srgbClr val="0000FF"/>
                </a:solidFill>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Закон України від 28.11.2006 № 376-</a:t>
            </a:r>
            <a:r>
              <a:rPr lang="en-US" dirty="0">
                <a:solidFill>
                  <a:srgbClr val="0000FF"/>
                </a:solidFill>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V «</a:t>
            </a:r>
            <a:r>
              <a:rPr lang="uk-UA" dirty="0">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Про голодомор 1932-1933 років в Україні»</a:t>
            </a:r>
            <a:endParaRPr lang="uk-UA" dirty="0">
              <a:latin typeface="Times New Roman" panose="02020603050405020304" pitchFamily="18" charset="0"/>
              <a:cs typeface="Times New Roman" panose="02020603050405020304" pitchFamily="18" charset="0"/>
            </a:endParaRPr>
          </a:p>
          <a:p>
            <a:pPr fontAlgn="base"/>
            <a:r>
              <a:rPr lang="uk-UA" dirty="0">
                <a:solidFill>
                  <a:srgbClr val="0000FF"/>
                </a:solidFill>
                <a:latin typeface="Times New Roman" panose="02020603050405020304" pitchFamily="18" charset="0"/>
                <a:cs typeface="Times New Roman" panose="02020603050405020304" pitchFamily="18" charset="0"/>
                <a:hlinkClick r:id="rId10">
                  <a:extLst>
                    <a:ext uri="{A12FA001-AC4F-418D-AE19-62706E023703}">
                      <ahyp:hlinkClr xmlns:ahyp="http://schemas.microsoft.com/office/drawing/2018/hyperlinkcolor" val="tx"/>
                    </a:ext>
                  </a:extLst>
                </a:hlinkClick>
              </a:rPr>
              <a:t>Закон України від 9.04. 2015 № 315-</a:t>
            </a:r>
            <a:r>
              <a:rPr lang="en-US" dirty="0">
                <a:solidFill>
                  <a:srgbClr val="0000FF"/>
                </a:solidFill>
                <a:latin typeface="Times New Roman" panose="02020603050405020304" pitchFamily="18" charset="0"/>
                <a:cs typeface="Times New Roman" panose="02020603050405020304" pitchFamily="18" charset="0"/>
                <a:hlinkClick r:id="rId10">
                  <a:extLst>
                    <a:ext uri="{A12FA001-AC4F-418D-AE19-62706E023703}">
                      <ahyp:hlinkClr xmlns:ahyp="http://schemas.microsoft.com/office/drawing/2018/hyperlinkcolor" val="tx"/>
                    </a:ext>
                  </a:extLst>
                </a:hlinkClick>
              </a:rPr>
              <a:t>VIII «</a:t>
            </a:r>
            <a:r>
              <a:rPr lang="uk-UA" dirty="0">
                <a:latin typeface="Times New Roman" panose="02020603050405020304" pitchFamily="18" charset="0"/>
                <a:cs typeface="Times New Roman" panose="02020603050405020304" pitchFamily="18" charset="0"/>
                <a:hlinkClick r:id="rId10">
                  <a:extLst>
                    <a:ext uri="{A12FA001-AC4F-418D-AE19-62706E023703}">
                      <ahyp:hlinkClr xmlns:ahyp="http://schemas.microsoft.com/office/drawing/2018/hyperlinkcolor" val="tx"/>
                    </a:ext>
                  </a:extLst>
                </a:hlinkClick>
              </a:rPr>
              <a:t>Про увічнення перемоги над нацизмом у Другій світовій війні 1939-1945 років»</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11">
                  <a:extLst>
                    <a:ext uri="{A12FA001-AC4F-418D-AE19-62706E023703}">
                      <ahyp:hlinkClr xmlns:ahyp="http://schemas.microsoft.com/office/drawing/2018/hyperlinkcolor" val="tx"/>
                    </a:ext>
                  </a:extLst>
                </a:hlinkClick>
              </a:rPr>
              <a:t>Указ Президента України від 13.11.2014 № 872 «Про День Гідності та Свободи»</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12">
                  <a:extLst>
                    <a:ext uri="{A12FA001-AC4F-418D-AE19-62706E023703}">
                      <ahyp:hlinkClr xmlns:ahyp="http://schemas.microsoft.com/office/drawing/2018/hyperlinkcolor" val="tx"/>
                    </a:ext>
                  </a:extLst>
                </a:hlinkClick>
              </a:rPr>
              <a:t>Указ Президента України від 13.11.2014 № 871 «Про День Соборності України»</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13">
                  <a:extLst>
                    <a:ext uri="{A12FA001-AC4F-418D-AE19-62706E023703}">
                      <ahyp:hlinkClr xmlns:ahyp="http://schemas.microsoft.com/office/drawing/2018/hyperlinkcolor" val="tx"/>
                    </a:ext>
                  </a:extLst>
                </a:hlinkClick>
              </a:rPr>
              <a:t>Указ Президента України від 14.10.2014 № 806 «Про День захисника України»</a:t>
            </a:r>
            <a:endParaRPr lang="uk-UA" dirty="0">
              <a:latin typeface="Times New Roman" panose="02020603050405020304" pitchFamily="18" charset="0"/>
              <a:cs typeface="Times New Roman" panose="02020603050405020304" pitchFamily="18" charset="0"/>
            </a:endParaRPr>
          </a:p>
          <a:p>
            <a:pPr fontAlgn="base"/>
            <a:r>
              <a:rPr lang="uk-UA" dirty="0">
                <a:latin typeface="Times New Roman" panose="02020603050405020304" pitchFamily="18" charset="0"/>
                <a:cs typeface="Times New Roman" panose="02020603050405020304" pitchFamily="18" charset="0"/>
                <a:hlinkClick r:id="rId14">
                  <a:extLst>
                    <a:ext uri="{A12FA001-AC4F-418D-AE19-62706E023703}">
                      <ahyp:hlinkClr xmlns:ahyp="http://schemas.microsoft.com/office/drawing/2018/hyperlinkcolor" val="tx"/>
                    </a:ext>
                  </a:extLst>
                </a:hlinkClick>
              </a:rPr>
              <a:t>Указ Президента України від 11.02.2015 № 69/2015 «Про вшанування подвигу учасників Революції гідності та увічнення пам'яті Героїв Небесної Сотні»</a:t>
            </a:r>
            <a:endParaRPr lang="uk-UA" dirty="0">
              <a:latin typeface="Times New Roman" panose="02020603050405020304" pitchFamily="18" charset="0"/>
              <a:cs typeface="Times New Roman" panose="02020603050405020304" pitchFamily="18" charset="0"/>
            </a:endParaRPr>
          </a:p>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5" name="Прямоугольник 1">
            <a:extLst>
              <a:ext uri="{FF2B5EF4-FFF2-40B4-BE49-F238E27FC236}">
                <a16:creationId xmlns:a16="http://schemas.microsoft.com/office/drawing/2014/main" id="{CA5DDF6C-3FB9-4CA8-B495-84D39488C9F6}"/>
              </a:ext>
            </a:extLst>
          </p:cNvPr>
          <p:cNvSpPr/>
          <p:nvPr/>
        </p:nvSpPr>
        <p:spPr>
          <a:xfrm>
            <a:off x="2063553" y="188641"/>
            <a:ext cx="8208912" cy="1384995"/>
          </a:xfrm>
          <a:prstGeom prst="rect">
            <a:avLst/>
          </a:prstGeom>
        </p:spPr>
        <p:txBody>
          <a:bodyPr wrap="square" lIns="91430" tIns="45720" rIns="91430" bIns="45720">
            <a:spAutoFit/>
          </a:bodyPr>
          <a:lstStyle/>
          <a:p>
            <a:endParaRPr lang="ru-RU"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p:txBody>
      </p:sp>
      <p:sp>
        <p:nvSpPr>
          <p:cNvPr id="6" name="Прямоугольник 1">
            <a:extLst>
              <a:ext uri="{FF2B5EF4-FFF2-40B4-BE49-F238E27FC236}">
                <a16:creationId xmlns:a16="http://schemas.microsoft.com/office/drawing/2014/main" id="{FE1A041E-B5B0-478E-801F-A1B763A197DE}"/>
              </a:ext>
            </a:extLst>
          </p:cNvPr>
          <p:cNvSpPr/>
          <p:nvPr/>
        </p:nvSpPr>
        <p:spPr>
          <a:xfrm>
            <a:off x="2063553" y="188641"/>
            <a:ext cx="8208912" cy="1384995"/>
          </a:xfrm>
          <a:prstGeom prst="rect">
            <a:avLst/>
          </a:prstGeom>
        </p:spPr>
        <p:txBody>
          <a:bodyPr wrap="square" lIns="91430" tIns="45720" rIns="91430" bIns="45720">
            <a:spAutoFit/>
          </a:bodyPr>
          <a:lstStyle/>
          <a:p>
            <a:endParaRPr lang="ru-RU"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6516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33747"/>
            <a:ext cx="11716455" cy="659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5" name="Прямоугольник 1">
            <a:extLst>
              <a:ext uri="{FF2B5EF4-FFF2-40B4-BE49-F238E27FC236}">
                <a16:creationId xmlns:a16="http://schemas.microsoft.com/office/drawing/2014/main" id="{50144D3B-3F1A-43C9-B544-AFC0303E26D6}"/>
              </a:ext>
            </a:extLst>
          </p:cNvPr>
          <p:cNvSpPr/>
          <p:nvPr/>
        </p:nvSpPr>
        <p:spPr>
          <a:xfrm>
            <a:off x="1343472" y="908720"/>
            <a:ext cx="9119437" cy="4585871"/>
          </a:xfrm>
          <a:prstGeom prst="rect">
            <a:avLst/>
          </a:prstGeom>
        </p:spPr>
        <p:txBody>
          <a:bodyPr wrap="square">
            <a:spAutoFit/>
          </a:bodyPr>
          <a:lstStyle/>
          <a:p>
            <a:pPr algn="ctr"/>
            <a:endParaRPr lang="uk-UA" sz="40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a:p>
            <a:pPr algn="ctr"/>
            <a:r>
              <a:rPr lang="uk-UA" sz="36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Основним документом </a:t>
            </a:r>
            <a:r>
              <a:rPr lang="uk-UA" sz="3600" b="1" cap="all" dirty="0" err="1">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ЩоДо</a:t>
            </a:r>
            <a:r>
              <a:rPr lang="uk-UA" sz="36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p>
          <a:p>
            <a:pPr algn="ctr"/>
            <a:r>
              <a:rPr lang="uk-UA" sz="36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Патріотичного виховання залишається «концепція Національно – патріотичного виховання в системі освіти </a:t>
            </a:r>
            <a:r>
              <a:rPr lang="uk-UA" sz="3600" b="1" cap="all" dirty="0" err="1">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україни</a:t>
            </a:r>
            <a:r>
              <a:rPr lang="uk-UA" sz="36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та заходи щодо її реалізації до 2025 року</a:t>
            </a:r>
            <a:endParaRPr lang="uk-UA"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2541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3712" y="0"/>
            <a:ext cx="7182625" cy="348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991544" y="1895475"/>
            <a:ext cx="8136904" cy="400110"/>
          </a:xfrm>
          <a:prstGeom prst="rect">
            <a:avLst/>
          </a:prstGeom>
          <a:noFill/>
        </p:spPr>
        <p:txBody>
          <a:bodyPr wrap="square" lIns="91430" tIns="45720" rIns="91430" bIns="45720" rtlCol="0">
            <a:spAutoFit/>
          </a:bodyPr>
          <a:lstStyle/>
          <a:p>
            <a:r>
              <a:rPr lang="en-US" sz="2000" dirty="0">
                <a:hlinkClick r:id="rId3"/>
              </a:rPr>
              <a:t>https://drive.google.com/file/d/1B-dJsxlljilNxfuy3jjq5n4ZVPeo4gZ8/view</a:t>
            </a:r>
            <a:r>
              <a:rPr lang="uk-UA" sz="2000" dirty="0"/>
              <a:t> </a:t>
            </a:r>
            <a:endParaRPr lang="ru-RU" sz="2000" dirty="0"/>
          </a:p>
        </p:txBody>
      </p:sp>
      <p:pic>
        <p:nvPicPr>
          <p:cNvPr id="184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3" y="260648"/>
            <a:ext cx="3093682" cy="977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5089" y="3567933"/>
            <a:ext cx="6343650"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Прямая соединительная линия 4"/>
          <p:cNvCxnSpPr/>
          <p:nvPr/>
        </p:nvCxnSpPr>
        <p:spPr>
          <a:xfrm>
            <a:off x="1847528" y="3567933"/>
            <a:ext cx="864096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74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50C4E405-97EF-4AB0-A342-06FEBF7C81E3}"/>
              </a:ext>
            </a:extLst>
          </p:cNvPr>
          <p:cNvPicPr>
            <a:picLocks noChangeAspect="1"/>
          </p:cNvPicPr>
          <p:nvPr/>
        </p:nvPicPr>
        <p:blipFill>
          <a:blip r:embed="rId2"/>
          <a:stretch>
            <a:fillRect/>
          </a:stretch>
        </p:blipFill>
        <p:spPr>
          <a:xfrm>
            <a:off x="1971676" y="689961"/>
            <a:ext cx="8056254" cy="6035039"/>
          </a:xfrm>
          <a:prstGeom prst="rect">
            <a:avLst/>
          </a:prstGeom>
        </p:spPr>
      </p:pic>
      <p:sp>
        <p:nvSpPr>
          <p:cNvPr id="6" name="Заголовок 1">
            <a:extLst>
              <a:ext uri="{FF2B5EF4-FFF2-40B4-BE49-F238E27FC236}">
                <a16:creationId xmlns:a16="http://schemas.microsoft.com/office/drawing/2014/main" id="{3847F0D3-BDC4-4641-9EE6-B532329A4A5B}"/>
              </a:ext>
            </a:extLst>
          </p:cNvPr>
          <p:cNvSpPr txBox="1">
            <a:spLocks/>
          </p:cNvSpPr>
          <p:nvPr/>
        </p:nvSpPr>
        <p:spPr>
          <a:xfrm>
            <a:off x="1207840" y="269044"/>
            <a:ext cx="10513167" cy="604497"/>
          </a:xfrm>
          <a:prstGeom prst="rect">
            <a:avLst/>
          </a:prstGeom>
        </p:spPr>
        <p:txBody>
          <a:bodyPr vert="horz" lIns="91430" tIns="45720" rIns="91430" bIns="45720"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defTabSz="914400"/>
            <a:r>
              <a:rPr lang="ru-RU" sz="2400" b="1" dirty="0" err="1">
                <a:solidFill>
                  <a:srgbClr val="2610F8"/>
                </a:solidFill>
                <a:latin typeface="Times New Roman" panose="02020603050405020304" pitchFamily="18" charset="0"/>
                <a:cs typeface="Times New Roman" panose="02020603050405020304" pitchFamily="18" charset="0"/>
              </a:rPr>
              <a:t>Формування</a:t>
            </a:r>
            <a:r>
              <a:rPr lang="ru-RU" sz="2400" b="1" dirty="0">
                <a:solidFill>
                  <a:srgbClr val="2610F8"/>
                </a:solidFill>
                <a:latin typeface="Times New Roman" panose="02020603050405020304" pitchFamily="18" charset="0"/>
                <a:cs typeface="Times New Roman" panose="02020603050405020304" pitchFamily="18" charset="0"/>
              </a:rPr>
              <a:t> рис, </a:t>
            </a:r>
            <a:r>
              <a:rPr lang="ru-RU" sz="2400" b="1" dirty="0" err="1">
                <a:solidFill>
                  <a:srgbClr val="2610F8"/>
                </a:solidFill>
                <a:latin typeface="Times New Roman" panose="02020603050405020304" pitchFamily="18" charset="0"/>
                <a:cs typeface="Times New Roman" panose="02020603050405020304" pitchFamily="18" charset="0"/>
              </a:rPr>
              <a:t>якостей</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особистості</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українця-переможця</a:t>
            </a:r>
            <a:r>
              <a:rPr lang="ru-RU" sz="2400" b="1" dirty="0">
                <a:solidFill>
                  <a:srgbClr val="2610F8"/>
                </a:solidFill>
                <a:latin typeface="Times New Roman" panose="02020603050405020304" pitchFamily="18" charset="0"/>
                <a:cs typeface="Times New Roman" panose="02020603050405020304" pitchFamily="18" charset="0"/>
              </a:rPr>
              <a:t>»</a:t>
            </a:r>
            <a:endParaRPr lang="x-none" sz="2400" b="1" dirty="0">
              <a:solidFill>
                <a:srgbClr val="2610F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7147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837" y="2636912"/>
            <a:ext cx="8258175" cy="4048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255" y="231531"/>
            <a:ext cx="3413642" cy="1079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035" y="42236"/>
            <a:ext cx="5868962" cy="1541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9321" y="1584089"/>
            <a:ext cx="4654723" cy="2391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287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Місце для вмісту 2"/>
          <p:cNvSpPr>
            <a:spLocks noGrp="1"/>
          </p:cNvSpPr>
          <p:nvPr>
            <p:ph sz="quarter" idx="1"/>
          </p:nvPr>
        </p:nvSpPr>
        <p:spPr>
          <a:xfrm>
            <a:off x="397593" y="764704"/>
            <a:ext cx="7714631" cy="4572047"/>
          </a:xfrm>
        </p:spPr>
        <p:txBody>
          <a:bodyPr>
            <a:normAutofit lnSpcReduction="10000"/>
          </a:bodyPr>
          <a:lstStyle/>
          <a:p>
            <a:pPr marL="0" indent="0">
              <a:buNone/>
            </a:pPr>
            <a:endParaRPr lang="uk-UA" sz="2800" dirty="0">
              <a:latin typeface="Times New Roman" panose="02020603050405020304" pitchFamily="18" charset="0"/>
              <a:cs typeface="Times New Roman" panose="02020603050405020304" pitchFamily="18" charset="0"/>
            </a:endParaRPr>
          </a:p>
          <a:p>
            <a:pPr marL="0" indent="0">
              <a:buNone/>
            </a:pPr>
            <a:r>
              <a:rPr lang="uk-UA" sz="2800" dirty="0">
                <a:latin typeface="Times New Roman" panose="02020603050405020304" pitchFamily="18" charset="0"/>
                <a:cs typeface="Times New Roman" panose="02020603050405020304" pitchFamily="18" charset="0"/>
              </a:rPr>
              <a:t>	Щоденно,  в  залежності  від  форми  навчання  (</a:t>
            </a:r>
            <a:r>
              <a:rPr lang="uk-UA" sz="2800" dirty="0" err="1">
                <a:latin typeface="Times New Roman" panose="02020603050405020304" pitchFamily="18" charset="0"/>
                <a:cs typeface="Times New Roman" panose="02020603050405020304" pitchFamily="18" charset="0"/>
              </a:rPr>
              <a:t>офлайн</a:t>
            </a:r>
            <a:r>
              <a:rPr lang="uk-UA" sz="2800" dirty="0">
                <a:latin typeface="Times New Roman" panose="02020603050405020304" pitchFamily="18" charset="0"/>
                <a:cs typeface="Times New Roman" panose="02020603050405020304" pitchFamily="18" charset="0"/>
              </a:rPr>
              <a:t> чи онлайн ),  проводимо  загальнонаціональну  хвилину  мовчання  за  співвітчизниками,  загиблими  внаслідок  збройної  агресії  російської  федерації  проти  України  (</a:t>
            </a:r>
            <a:r>
              <a:rPr lang="uk-UA" sz="2800" b="1" dirty="0">
                <a:latin typeface="Times New Roman" panose="02020603050405020304" pitchFamily="18" charset="0"/>
                <a:cs typeface="Times New Roman" panose="02020603050405020304" pitchFamily="18" charset="0"/>
              </a:rPr>
              <a:t>Указ  Президента України №  143/2022  від  16.03.22 року  «Про загальнонаціональну хвилину мовчання за загиблими внаслідок збройної агресії російської федерації проти України»)</a:t>
            </a:r>
            <a:endParaRPr lang="uk-UA" sz="2800" dirty="0">
              <a:latin typeface="Times New Roman" panose="02020603050405020304" pitchFamily="18" charset="0"/>
              <a:cs typeface="Times New Roman" panose="02020603050405020304" pitchFamily="18" charset="0"/>
            </a:endParaRPr>
          </a:p>
        </p:txBody>
      </p:sp>
      <p:pic>
        <p:nvPicPr>
          <p:cNvPr id="9220" name="Picture 4" descr="Загальнонаціональна хвилина мовчання – Прикарпатський національний  університет імені Василя Стефани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224" y="3940118"/>
            <a:ext cx="3649019" cy="273655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В УКРАЇНІ ЗАПОЧАТКОВАНО ПРОВЕДЕННЯ ЩОДЕННО ЗАГАЛЬНОНАЦІОНАЛЬНОЇ ХВИЛИНИ  МОВЧАННЯ — КДПУ"/>
          <p:cNvSpPr>
            <a:spLocks noChangeAspect="1" noChangeArrowheads="1"/>
          </p:cNvSpPr>
          <p:nvPr/>
        </p:nvSpPr>
        <p:spPr bwMode="auto">
          <a:xfrm>
            <a:off x="1640687" y="-136524"/>
            <a:ext cx="222647"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0" tIns="45720" rIns="91430" bIns="45720" numCol="1" anchor="t" anchorCtr="0" compatLnSpc="1">
            <a:prstTxWarp prst="textNoShape">
              <a:avLst/>
            </a:prstTxWarp>
          </a:bodyPr>
          <a:lstStyle/>
          <a:p>
            <a:endParaRPr lang="uk-UA"/>
          </a:p>
        </p:txBody>
      </p:sp>
      <p:pic>
        <p:nvPicPr>
          <p:cNvPr id="922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4272" y="160339"/>
            <a:ext cx="2712915" cy="3632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807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6" descr="В УКРАЇНІ ЗАПОЧАТКОВАНО ПРОВЕДЕННЯ ЩОДЕННО ЗАГАЛЬНОНАЦІОНАЛЬНОЇ ХВИЛИНИ  МОВЧАННЯ — КДПУ"/>
          <p:cNvSpPr>
            <a:spLocks noChangeAspect="1" noChangeArrowheads="1"/>
          </p:cNvSpPr>
          <p:nvPr/>
        </p:nvSpPr>
        <p:spPr bwMode="auto">
          <a:xfrm>
            <a:off x="1640687" y="-136524"/>
            <a:ext cx="222647"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0" tIns="45720" rIns="91430" bIns="45720" numCol="1" anchor="t" anchorCtr="0" compatLnSpc="1">
            <a:prstTxWarp prst="textNoShape">
              <a:avLst/>
            </a:prstTxWarp>
          </a:bodyPr>
          <a:lstStyle/>
          <a:p>
            <a:endParaRPr lang="uk-UA"/>
          </a:p>
        </p:txBody>
      </p:sp>
      <p:pic>
        <p:nvPicPr>
          <p:cNvPr id="102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3970" y="-44833"/>
            <a:ext cx="12158030" cy="6838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3A7F31B7-CC92-4A11-88BC-8E48A8CEFE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0" y="-9525"/>
            <a:ext cx="12158030" cy="6838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639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 y="-171400"/>
            <a:ext cx="12188612" cy="685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063552" y="1340768"/>
            <a:ext cx="7272808" cy="2955296"/>
          </a:xfrm>
          <a:prstGeom prst="rect">
            <a:avLst/>
          </a:prstGeom>
        </p:spPr>
        <p:txBody>
          <a:bodyPr wrap="square">
            <a:spAutoFit/>
          </a:bodyPr>
          <a:lstStyle/>
          <a:p>
            <a:pPr marL="7112" marR="156808">
              <a:lnSpc>
                <a:spcPts val="2486"/>
              </a:lnSpc>
              <a:spcBef>
                <a:spcPts val="426"/>
              </a:spcBef>
            </a:pPr>
            <a:endParaRPr lang="ru-RU" sz="3200" spc="56" dirty="0">
              <a:latin typeface="Times New Roman" pitchFamily="18" charset="0"/>
              <a:cs typeface="Times New Roman" pitchFamily="18" charset="0"/>
            </a:endParaRPr>
          </a:p>
          <a:p>
            <a:r>
              <a:rPr lang="ru-RU" sz="2800" b="1" dirty="0" err="1">
                <a:solidFill>
                  <a:srgbClr val="2610F8"/>
                </a:solidFill>
                <a:latin typeface="Times New Roman" panose="02020603050405020304" pitchFamily="18" charset="0"/>
                <a:cs typeface="Times New Roman" panose="02020603050405020304" pitchFamily="18" charset="0"/>
              </a:rPr>
              <a:t>Націнально</a:t>
            </a:r>
            <a:r>
              <a:rPr lang="ru-RU" sz="2800" b="1" dirty="0">
                <a:solidFill>
                  <a:srgbClr val="2610F8"/>
                </a:solidFill>
                <a:latin typeface="Times New Roman" panose="02020603050405020304" pitchFamily="18" charset="0"/>
                <a:cs typeface="Times New Roman" panose="02020603050405020304" pitchFamily="18" charset="0"/>
              </a:rPr>
              <a:t> - </a:t>
            </a:r>
            <a:r>
              <a:rPr lang="ru-RU" sz="2800" b="1" dirty="0" err="1">
                <a:solidFill>
                  <a:srgbClr val="2610F8"/>
                </a:solidFill>
                <a:latin typeface="Times New Roman" panose="02020603050405020304" pitchFamily="18" charset="0"/>
                <a:cs typeface="Times New Roman" panose="02020603050405020304" pitchFamily="18" charset="0"/>
              </a:rPr>
              <a:t>патріотичне</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виховання</a:t>
            </a:r>
            <a:r>
              <a:rPr lang="ru-RU" sz="2800" b="1" dirty="0">
                <a:solidFill>
                  <a:srgbClr val="2610F8"/>
                </a:solidFill>
                <a:latin typeface="Times New Roman" panose="02020603050405020304" pitchFamily="18" charset="0"/>
                <a:cs typeface="Times New Roman" panose="02020603050405020304" pitchFamily="18" charset="0"/>
              </a:rPr>
              <a:t> </a:t>
            </a:r>
            <a:r>
              <a:rPr lang="ru-RU" sz="2800" dirty="0">
                <a:solidFill>
                  <a:srgbClr val="2610F8"/>
                </a:solidFill>
                <a:latin typeface="Times New Roman" panose="02020603050405020304" pitchFamily="18" charset="0"/>
                <a:cs typeface="Times New Roman" panose="02020603050405020304" pitchFamily="18" charset="0"/>
              </a:rPr>
              <a:t>– </a:t>
            </a:r>
          </a:p>
          <a:p>
            <a:r>
              <a:rPr lang="ru-RU" sz="2800" dirty="0" err="1">
                <a:solidFill>
                  <a:srgbClr val="2610F8"/>
                </a:solidFill>
                <a:latin typeface="Times New Roman" panose="02020603050405020304" pitchFamily="18" charset="0"/>
                <a:cs typeface="Times New Roman" panose="02020603050405020304" pitchFamily="18" charset="0"/>
              </a:rPr>
              <a:t>це</a:t>
            </a:r>
            <a:r>
              <a:rPr lang="ru-RU" sz="2800" dirty="0">
                <a:solidFill>
                  <a:srgbClr val="2610F8"/>
                </a:solidFill>
                <a:latin typeface="Times New Roman" panose="02020603050405020304" pitchFamily="18" charset="0"/>
                <a:cs typeface="Times New Roman" panose="02020603050405020304" pitchFamily="18" charset="0"/>
              </a:rPr>
              <a:t> сфера духовного </a:t>
            </a:r>
            <a:r>
              <a:rPr lang="ru-RU" sz="2800" dirty="0" err="1">
                <a:solidFill>
                  <a:srgbClr val="2610F8"/>
                </a:solidFill>
                <a:latin typeface="Times New Roman" panose="02020603050405020304" pitchFamily="18" charset="0"/>
                <a:cs typeface="Times New Roman" panose="02020603050405020304" pitchFamily="18" charset="0"/>
              </a:rPr>
              <a:t>життя</a:t>
            </a:r>
            <a:r>
              <a:rPr lang="ru-RU" sz="2800" dirty="0">
                <a:solidFill>
                  <a:srgbClr val="2610F8"/>
                </a:solidFill>
                <a:latin typeface="Times New Roman" panose="02020603050405020304" pitchFamily="18" charset="0"/>
                <a:cs typeface="Times New Roman" panose="02020603050405020304" pitchFamily="18" charset="0"/>
              </a:rPr>
              <a:t>, яка </a:t>
            </a:r>
            <a:r>
              <a:rPr lang="ru-RU" sz="2800" dirty="0" err="1">
                <a:solidFill>
                  <a:srgbClr val="2610F8"/>
                </a:solidFill>
                <a:latin typeface="Times New Roman" panose="02020603050405020304" pitchFamily="18" charset="0"/>
                <a:cs typeface="Times New Roman" panose="02020603050405020304" pitchFamily="18" charset="0"/>
              </a:rPr>
              <a:t>проникає</a:t>
            </a:r>
            <a:r>
              <a:rPr lang="ru-RU" sz="2800" dirty="0">
                <a:solidFill>
                  <a:srgbClr val="2610F8"/>
                </a:solidFill>
                <a:latin typeface="Times New Roman" panose="02020603050405020304" pitchFamily="18" charset="0"/>
                <a:cs typeface="Times New Roman" panose="02020603050405020304" pitchFamily="18" charset="0"/>
              </a:rPr>
              <a:t> в усе, </a:t>
            </a:r>
            <a:r>
              <a:rPr lang="ru-RU" sz="2800" dirty="0" err="1">
                <a:solidFill>
                  <a:srgbClr val="2610F8"/>
                </a:solidFill>
                <a:latin typeface="Times New Roman" panose="02020603050405020304" pitchFamily="18" charset="0"/>
                <a:cs typeface="Times New Roman" panose="02020603050405020304" pitchFamily="18" charset="0"/>
              </a:rPr>
              <a:t>що</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пізнає</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робить</a:t>
            </a:r>
            <a:r>
              <a:rPr lang="ru-RU" sz="2800" dirty="0">
                <a:solidFill>
                  <a:srgbClr val="2610F8"/>
                </a:solidFill>
                <a:latin typeface="Times New Roman" panose="02020603050405020304" pitchFamily="18" charset="0"/>
                <a:cs typeface="Times New Roman" panose="02020603050405020304" pitchFamily="18" charset="0"/>
              </a:rPr>
              <a:t>, до </a:t>
            </a:r>
            <a:r>
              <a:rPr lang="ru-RU" sz="2800" dirty="0" err="1">
                <a:solidFill>
                  <a:srgbClr val="2610F8"/>
                </a:solidFill>
                <a:latin typeface="Times New Roman" panose="02020603050405020304" pitchFamily="18" charset="0"/>
                <a:cs typeface="Times New Roman" panose="02020603050405020304" pitchFamily="18" charset="0"/>
              </a:rPr>
              <a:t>чого</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прагне</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що</a:t>
            </a:r>
            <a:r>
              <a:rPr lang="ru-RU" sz="2800" dirty="0">
                <a:solidFill>
                  <a:srgbClr val="2610F8"/>
                </a:solidFill>
                <a:latin typeface="Times New Roman" panose="02020603050405020304" pitchFamily="18" charset="0"/>
                <a:cs typeface="Times New Roman" panose="02020603050405020304" pitchFamily="18" charset="0"/>
              </a:rPr>
              <a:t> любить і </a:t>
            </a:r>
            <a:r>
              <a:rPr lang="ru-RU" sz="2800" dirty="0" err="1">
                <a:solidFill>
                  <a:srgbClr val="2610F8"/>
                </a:solidFill>
                <a:latin typeface="Times New Roman" panose="02020603050405020304" pitchFamily="18" charset="0"/>
                <a:cs typeface="Times New Roman" panose="02020603050405020304" pitchFamily="18" charset="0"/>
              </a:rPr>
              <a:t>ненавидить</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людина</a:t>
            </a:r>
            <a:r>
              <a:rPr lang="ru-RU" sz="2800" dirty="0">
                <a:solidFill>
                  <a:srgbClr val="2610F8"/>
                </a:solidFill>
                <a:latin typeface="Times New Roman" panose="02020603050405020304" pitchFamily="18" charset="0"/>
                <a:cs typeface="Times New Roman" panose="02020603050405020304" pitchFamily="18" charset="0"/>
              </a:rPr>
              <a:t>, яка </a:t>
            </a:r>
            <a:r>
              <a:rPr lang="ru-RU" sz="2800" dirty="0" err="1">
                <a:solidFill>
                  <a:srgbClr val="2610F8"/>
                </a:solidFill>
                <a:latin typeface="Times New Roman" panose="02020603050405020304" pitchFamily="18" charset="0"/>
                <a:cs typeface="Times New Roman" panose="02020603050405020304" pitchFamily="18" charset="0"/>
              </a:rPr>
              <a:t>формується</a:t>
            </a:r>
            <a:r>
              <a:rPr lang="ru-RU" sz="2800" dirty="0">
                <a:solidFill>
                  <a:srgbClr val="2610F8"/>
                </a:solidFill>
                <a:latin typeface="Times New Roman" panose="02020603050405020304" pitchFamily="18" charset="0"/>
                <a:cs typeface="Times New Roman" panose="02020603050405020304" pitchFamily="18" charset="0"/>
              </a:rPr>
              <a:t>.</a:t>
            </a:r>
          </a:p>
          <a:p>
            <a:pPr algn="r"/>
            <a:r>
              <a:rPr lang="ru-RU" sz="2800" i="1" dirty="0">
                <a:solidFill>
                  <a:srgbClr val="2610F8"/>
                </a:solidFill>
                <a:latin typeface="Times New Roman" panose="02020603050405020304" pitchFamily="18" charset="0"/>
                <a:cs typeface="Times New Roman" panose="02020603050405020304" pitchFamily="18" charset="0"/>
              </a:rPr>
              <a:t>В.О. </a:t>
            </a:r>
            <a:r>
              <a:rPr lang="ru-RU" sz="2800" i="1" dirty="0" err="1">
                <a:solidFill>
                  <a:srgbClr val="2610F8"/>
                </a:solidFill>
                <a:latin typeface="Times New Roman" panose="02020603050405020304" pitchFamily="18" charset="0"/>
                <a:cs typeface="Times New Roman" panose="02020603050405020304" pitchFamily="18" charset="0"/>
              </a:rPr>
              <a:t>Сухомлинський</a:t>
            </a:r>
            <a:endParaRPr lang="ru-RU" sz="2800" dirty="0">
              <a:solidFill>
                <a:srgbClr val="2610F8"/>
              </a:solidFill>
              <a:latin typeface="Times New Roman" panose="02020603050405020304" pitchFamily="18" charset="0"/>
              <a:cs typeface="Times New Roman" panose="02020603050405020304" pitchFamily="18" charset="0"/>
            </a:endParaRPr>
          </a:p>
          <a:p>
            <a:pPr marL="7112" marR="156808">
              <a:lnSpc>
                <a:spcPts val="2486"/>
              </a:lnSpc>
              <a:spcBef>
                <a:spcPts val="426"/>
              </a:spcBef>
            </a:pPr>
            <a:endParaRPr lang="ru-RU" sz="3200" dirty="0">
              <a:latin typeface="Times New Roman" pitchFamily="18" charset="0"/>
              <a:cs typeface="Times New Roman" pitchFamily="18" charset="0"/>
            </a:endParaRPr>
          </a:p>
        </p:txBody>
      </p:sp>
    </p:spTree>
    <p:extLst>
      <p:ext uri="{BB962C8B-B14F-4D97-AF65-F5344CB8AC3E}">
        <p14:creationId xmlns:p14="http://schemas.microsoft.com/office/powerpoint/2010/main" val="3860096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profkiosk.mcfr.ua/service_tbn2/ptjmv-.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3927" y="332656"/>
            <a:ext cx="1962588" cy="1080120"/>
          </a:xfrm>
          <a:prstGeom prst="rect">
            <a:avLst/>
          </a:prstGeom>
          <a:noFill/>
          <a:ln>
            <a:noFill/>
          </a:ln>
        </p:spPr>
      </p:pic>
      <p:sp>
        <p:nvSpPr>
          <p:cNvPr id="3" name="TextBox 2"/>
          <p:cNvSpPr txBox="1"/>
          <p:nvPr/>
        </p:nvSpPr>
        <p:spPr>
          <a:xfrm>
            <a:off x="695400" y="1196753"/>
            <a:ext cx="10873208" cy="5940088"/>
          </a:xfrm>
          <a:prstGeom prst="rect">
            <a:avLst/>
          </a:prstGeom>
          <a:noFill/>
        </p:spPr>
        <p:txBody>
          <a:bodyPr wrap="square" lIns="91430" tIns="45720" rIns="91430" bIns="45720" rtlCol="0">
            <a:spAutoFit/>
          </a:bodyPr>
          <a:lstStyle/>
          <a:p>
            <a:r>
              <a:rPr lang="ru-RU" sz="2400" b="1" dirty="0">
                <a:solidFill>
                  <a:srgbClr val="2610F8"/>
                </a:solidFill>
                <a:latin typeface="Times New Roman" panose="02020603050405020304" pitchFamily="18" charset="0"/>
                <a:cs typeface="Times New Roman" panose="02020603050405020304" pitchFamily="18" charset="0"/>
              </a:rPr>
              <a:t>	Національно-патріотичне </a:t>
            </a:r>
            <a:r>
              <a:rPr lang="ru-RU" sz="2400" b="1" dirty="0" err="1">
                <a:solidFill>
                  <a:srgbClr val="2610F8"/>
                </a:solidFill>
                <a:latin typeface="Times New Roman" panose="02020603050405020304" pitchFamily="18" charset="0"/>
                <a:cs typeface="Times New Roman" panose="02020603050405020304" pitchFamily="18" charset="0"/>
              </a:rPr>
              <a:t>виховання</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дітей</a:t>
            </a:r>
            <a:r>
              <a:rPr lang="ru-RU" sz="2400" b="1" dirty="0">
                <a:solidFill>
                  <a:srgbClr val="2610F8"/>
                </a:solidFill>
                <a:latin typeface="Times New Roman" panose="02020603050405020304" pitchFamily="18" charset="0"/>
                <a:cs typeface="Times New Roman" panose="02020603050405020304" pitchFamily="18" charset="0"/>
              </a:rPr>
              <a:t> та </a:t>
            </a:r>
            <a:r>
              <a:rPr lang="ru-RU" sz="2400" b="1" dirty="0" err="1">
                <a:solidFill>
                  <a:srgbClr val="2610F8"/>
                </a:solidFill>
                <a:latin typeface="Times New Roman" panose="02020603050405020304" pitchFamily="18" charset="0"/>
                <a:cs typeface="Times New Roman" panose="02020603050405020304" pitchFamily="18" charset="0"/>
              </a:rPr>
              <a:t>молоді</a:t>
            </a:r>
            <a:r>
              <a:rPr lang="ru-RU" sz="2400" dirty="0">
                <a:solidFill>
                  <a:srgbClr val="2610F8"/>
                </a:solidFill>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 комплексна, системна й </a:t>
            </a:r>
            <a:r>
              <a:rPr lang="ru-RU" sz="2400" dirty="0" err="1">
                <a:latin typeface="Times New Roman" panose="02020603050405020304" pitchFamily="18" charset="0"/>
                <a:cs typeface="Times New Roman" panose="02020603050405020304" pitchFamily="18" charset="0"/>
              </a:rPr>
              <a:t>цілеспрямована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діяльність</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органів</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державної</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влади</a:t>
            </a:r>
            <a:r>
              <a:rPr lang="ru-RU" sz="2400" dirty="0">
                <a:latin typeface="Times New Roman" panose="02020603050405020304" pitchFamily="18" charset="0"/>
                <a:cs typeface="Times New Roman" panose="02020603050405020304" pitchFamily="18" charset="0"/>
              </a:rPr>
              <a:t> та </a:t>
            </a:r>
            <a:r>
              <a:rPr lang="ru-RU" sz="2400" dirty="0" err="1">
                <a:latin typeface="Times New Roman" panose="02020603050405020304" pitchFamily="18" charset="0"/>
                <a:cs typeface="Times New Roman" panose="02020603050405020304" pitchFamily="18" charset="0"/>
              </a:rPr>
              <a:t>місцевого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самоврядування</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закладів</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освіти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сім’ї</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громадських</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об’єднань</a:t>
            </a:r>
            <a:r>
              <a:rPr lang="ru-RU" sz="2400" dirty="0">
                <a:latin typeface="Times New Roman" panose="02020603050405020304" pitchFamily="18" charset="0"/>
                <a:cs typeface="Times New Roman" panose="02020603050405020304" pitchFamily="18" charset="0"/>
              </a:rPr>
              <a:t> і </a:t>
            </a:r>
            <a:r>
              <a:rPr lang="ru-RU" sz="2400" dirty="0" err="1">
                <a:latin typeface="Times New Roman" panose="02020603050405020304" pitchFamily="18" charset="0"/>
                <a:cs typeface="Times New Roman" panose="02020603050405020304" pitchFamily="18" charset="0"/>
              </a:rPr>
              <a:t>благодійних</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організацій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релігійних</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організацій</a:t>
            </a:r>
            <a:r>
              <a:rPr lang="ru-RU" sz="2400" dirty="0">
                <a:latin typeface="Times New Roman" panose="02020603050405020304" pitchFamily="18" charset="0"/>
                <a:cs typeface="Times New Roman" panose="02020603050405020304" pitchFamily="18" charset="0"/>
              </a:rPr>
              <a:t> та і</a:t>
            </a:r>
            <a:r>
              <a:rPr lang="uk-UA" sz="2400" dirty="0" err="1">
                <a:latin typeface="Times New Roman" panose="02020603050405020304" pitchFamily="18" charset="0"/>
                <a:cs typeface="Times New Roman" panose="02020603050405020304" pitchFamily="18" charset="0"/>
              </a:rPr>
              <a:t>нших</a:t>
            </a:r>
            <a:r>
              <a:rPr lang="ru-RU" sz="2400" dirty="0">
                <a:latin typeface="Times New Roman" panose="02020603050405020304" pitchFamily="18" charset="0"/>
                <a:cs typeface="Times New Roman" panose="02020603050405020304" pitchFamily="18" charset="0"/>
              </a:rPr>
              <a:t>. </a:t>
            </a:r>
          </a:p>
          <a:p>
            <a:r>
              <a:rPr lang="ru-RU" sz="2400" dirty="0">
                <a:latin typeface="Times New Roman" panose="02020603050405020304" pitchFamily="18" charset="0"/>
                <a:cs typeface="Times New Roman" panose="02020603050405020304" pitchFamily="18" charset="0"/>
              </a:rPr>
              <a:t>Вона </a:t>
            </a:r>
            <a:r>
              <a:rPr lang="ru-RU" sz="2400" dirty="0" err="1">
                <a:latin typeface="Times New Roman" panose="02020603050405020304" pitchFamily="18" charset="0"/>
                <a:cs typeface="Times New Roman" panose="02020603050405020304" pitchFamily="18" charset="0"/>
              </a:rPr>
              <a:t>спрямована</a:t>
            </a:r>
            <a:r>
              <a:rPr lang="ru-RU" sz="2400" b="1" dirty="0">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формувати</a:t>
            </a:r>
            <a:r>
              <a:rPr lang="ru-RU" sz="2400" dirty="0">
                <a:latin typeface="Times New Roman" panose="02020603050405020304" pitchFamily="18" charset="0"/>
                <a:cs typeface="Times New Roman" panose="02020603050405020304" pitchFamily="18" charset="0"/>
              </a:rPr>
              <a:t> в молодого </a:t>
            </a:r>
            <a:r>
              <a:rPr lang="ru-RU" sz="2400" dirty="0" err="1">
                <a:latin typeface="Times New Roman" panose="02020603050405020304" pitchFamily="18" charset="0"/>
                <a:cs typeface="Times New Roman" panose="02020603050405020304" pitchFamily="18" charset="0"/>
              </a:rPr>
              <a:t>покоління</a:t>
            </a:r>
            <a:r>
              <a:rPr lang="ru-RU" sz="24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400" dirty="0" err="1">
                <a:latin typeface="Times New Roman" panose="02020603050405020304" pitchFamily="18" charset="0"/>
                <a:cs typeface="Times New Roman" panose="02020603050405020304" pitchFamily="18" charset="0"/>
              </a:rPr>
              <a:t>високу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патріотичну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свідомість</a:t>
            </a:r>
            <a:r>
              <a:rPr lang="ru-RU" sz="24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400" dirty="0" err="1">
                <a:latin typeface="Times New Roman" panose="02020603050405020304" pitchFamily="18" charset="0"/>
                <a:cs typeface="Times New Roman" panose="02020603050405020304" pitchFamily="18" charset="0"/>
              </a:rPr>
              <a:t>почуття</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вірності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любові</a:t>
            </a:r>
            <a:r>
              <a:rPr lang="ru-RU" sz="2400" dirty="0">
                <a:latin typeface="Times New Roman" panose="02020603050405020304" pitchFamily="18" charset="0"/>
                <a:cs typeface="Times New Roman" panose="02020603050405020304" pitchFamily="18" charset="0"/>
              </a:rPr>
              <a:t> до </a:t>
            </a:r>
            <a:r>
              <a:rPr lang="ru-RU" sz="2400" dirty="0" err="1">
                <a:latin typeface="Times New Roman" panose="02020603050405020304" pitchFamily="18" charset="0"/>
                <a:cs typeface="Times New Roman" panose="02020603050405020304" pitchFamily="18" charset="0"/>
              </a:rPr>
              <a:t>Батьківщини</a:t>
            </a:r>
            <a:r>
              <a:rPr lang="ru-RU" sz="24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400" dirty="0" err="1">
                <a:latin typeface="Times New Roman" panose="02020603050405020304" pitchFamily="18" charset="0"/>
                <a:cs typeface="Times New Roman" panose="02020603050405020304" pitchFamily="18" charset="0"/>
              </a:rPr>
              <a:t>турботу</a:t>
            </a:r>
            <a:r>
              <a:rPr lang="ru-RU" sz="2400" dirty="0">
                <a:latin typeface="Times New Roman" panose="02020603050405020304" pitchFamily="18" charset="0"/>
                <a:cs typeface="Times New Roman" panose="02020603050405020304" pitchFamily="18" charset="0"/>
              </a:rPr>
              <a:t> про благо </a:t>
            </a:r>
            <a:r>
              <a:rPr lang="ru-RU" sz="2400" dirty="0" err="1">
                <a:latin typeface="Times New Roman" panose="02020603050405020304" pitchFamily="18" charset="0"/>
                <a:cs typeface="Times New Roman" panose="02020603050405020304" pitchFamily="18" charset="0"/>
              </a:rPr>
              <a:t>свого</a:t>
            </a:r>
            <a:r>
              <a:rPr lang="ru-RU" sz="2400" dirty="0">
                <a:latin typeface="Times New Roman" panose="02020603050405020304" pitchFamily="18" charset="0"/>
                <a:cs typeface="Times New Roman" panose="02020603050405020304" pitchFamily="18" charset="0"/>
              </a:rPr>
              <a:t> народу;</a:t>
            </a:r>
          </a:p>
          <a:p>
            <a:pPr marL="342872" indent="-342872">
              <a:buFont typeface="Wingdings" panose="05000000000000000000" pitchFamily="2" charset="2"/>
              <a:buChar char="Ø"/>
            </a:pPr>
            <a:r>
              <a:rPr lang="ru-RU" sz="2400" dirty="0" err="1">
                <a:latin typeface="Times New Roman" panose="02020603050405020304" pitchFamily="18" charset="0"/>
                <a:cs typeface="Times New Roman" panose="02020603050405020304" pitchFamily="18" charset="0"/>
              </a:rPr>
              <a:t>готовність</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виконувати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громадянський</a:t>
            </a:r>
            <a:r>
              <a:rPr lang="ru-RU" sz="2400" dirty="0">
                <a:latin typeface="Times New Roman" panose="02020603050405020304" pitchFamily="18" charset="0"/>
                <a:cs typeface="Times New Roman" panose="02020603050405020304" pitchFamily="18" charset="0"/>
              </a:rPr>
              <a:t> і </a:t>
            </a:r>
            <a:r>
              <a:rPr lang="ru-RU" sz="2400" dirty="0" err="1">
                <a:latin typeface="Times New Roman" panose="02020603050405020304" pitchFamily="18" charset="0"/>
                <a:cs typeface="Times New Roman" panose="02020603050405020304" pitchFamily="18" charset="0"/>
              </a:rPr>
              <a:t>конституційний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обов’язок</a:t>
            </a:r>
            <a:r>
              <a:rPr lang="ru-RU" sz="2400" dirty="0">
                <a:latin typeface="Times New Roman" panose="02020603050405020304" pitchFamily="18" charset="0"/>
                <a:cs typeface="Times New Roman" panose="02020603050405020304" pitchFamily="18" charset="0"/>
              </a:rPr>
              <a:t> — </a:t>
            </a:r>
            <a:r>
              <a:rPr lang="ru-RU" sz="2400" dirty="0" err="1">
                <a:latin typeface="Times New Roman" panose="02020603050405020304" pitchFamily="18" charset="0"/>
                <a:cs typeface="Times New Roman" panose="02020603050405020304" pitchFamily="18" charset="0"/>
              </a:rPr>
              <a:t>захищати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національні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інтереси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цілісність</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незалежність</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України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сприяти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становленню</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її</a:t>
            </a:r>
            <a:r>
              <a:rPr lang="ru-RU" sz="2400" dirty="0">
                <a:latin typeface="Times New Roman" panose="02020603050405020304" pitchFamily="18" charset="0"/>
                <a:cs typeface="Times New Roman" panose="02020603050405020304" pitchFamily="18" charset="0"/>
              </a:rPr>
              <a:t> як </a:t>
            </a:r>
            <a:r>
              <a:rPr lang="ru-RU" sz="2400" dirty="0" err="1">
                <a:latin typeface="Times New Roman" panose="02020603050405020304" pitchFamily="18" charset="0"/>
                <a:cs typeface="Times New Roman" panose="02020603050405020304" pitchFamily="18" charset="0"/>
              </a:rPr>
              <a:t>правової</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демократичної</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соціальної</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держави</a:t>
            </a:r>
            <a:r>
              <a:rPr lang="ru-RU" sz="2400" dirty="0">
                <a:latin typeface="Times New Roman" panose="02020603050405020304" pitchFamily="18" charset="0"/>
                <a:cs typeface="Times New Roman" panose="02020603050405020304" pitchFamily="18" charset="0"/>
              </a:rPr>
              <a:t>.</a:t>
            </a:r>
            <a:r>
              <a:rPr lang="ru-RU" sz="2400" b="1"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fontAlgn="t"/>
            <a:r>
              <a:rPr lang="ru-RU" sz="2400" b="1" i="1" dirty="0">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Пріоритет</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національно-патріотичного</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err="1">
                <a:solidFill>
                  <a:srgbClr val="2610F8"/>
                </a:solidFill>
                <a:latin typeface="Times New Roman" panose="02020603050405020304" pitchFamily="18" charset="0"/>
                <a:cs typeface="Times New Roman" panose="02020603050405020304" pitchFamily="18" charset="0"/>
              </a:rPr>
              <a:t>виховання</a:t>
            </a:r>
            <a:r>
              <a:rPr lang="ru-RU" sz="2400" b="1" dirty="0">
                <a:solidFill>
                  <a:srgbClr val="2610F8"/>
                </a:solidFill>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формувати</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ціннісне</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ставлення</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особистості</a:t>
            </a:r>
            <a:r>
              <a:rPr lang="ru-RU" sz="2400" b="1" dirty="0">
                <a:latin typeface="Times New Roman" panose="02020603050405020304" pitchFamily="18" charset="0"/>
                <a:cs typeface="Times New Roman" panose="02020603050405020304" pitchFamily="18" charset="0"/>
              </a:rPr>
              <a:t> до </a:t>
            </a:r>
            <a:r>
              <a:rPr lang="ru-RU" sz="2400" b="1" dirty="0" err="1">
                <a:latin typeface="Times New Roman" panose="02020603050405020304" pitchFamily="18" charset="0"/>
                <a:cs typeface="Times New Roman" panose="02020603050405020304" pitchFamily="18" charset="0"/>
              </a:rPr>
              <a:t>українського</a:t>
            </a:r>
            <a:r>
              <a:rPr lang="ru-RU" sz="2400" b="1" dirty="0">
                <a:latin typeface="Times New Roman" panose="02020603050405020304" pitchFamily="18" charset="0"/>
                <a:cs typeface="Times New Roman" panose="02020603050405020304" pitchFamily="18" charset="0"/>
              </a:rPr>
              <a:t> народу, </a:t>
            </a:r>
            <a:r>
              <a:rPr lang="ru-RU" sz="2400" b="1" dirty="0" err="1">
                <a:latin typeface="Times New Roman" panose="02020603050405020304" pitchFamily="18" charset="0"/>
                <a:cs typeface="Times New Roman" panose="02020603050405020304" pitchFamily="18" charset="0"/>
              </a:rPr>
              <a:t>Батьківщини</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держави</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нації</a:t>
            </a:r>
            <a:r>
              <a:rPr lang="ru-RU" sz="2400" b="1" dirty="0">
                <a:latin typeface="Times New Roman" panose="02020603050405020304" pitchFamily="18" charset="0"/>
                <a:cs typeface="Times New Roman" panose="02020603050405020304" pitchFamily="18" charset="0"/>
              </a:rPr>
              <a:t>.</a:t>
            </a:r>
          </a:p>
          <a:p>
            <a:pPr fontAlgn="t"/>
            <a:r>
              <a:rPr lang="uk-UA"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079776" y="90644"/>
            <a:ext cx="6120680" cy="830997"/>
          </a:xfrm>
          <a:prstGeom prst="rect">
            <a:avLst/>
          </a:prstGeom>
          <a:noFill/>
        </p:spPr>
        <p:txBody>
          <a:bodyPr wrap="square" lIns="91430" tIns="45720" rIns="91430" bIns="45720" rtlCol="0">
            <a:spAutoFit/>
          </a:bodyPr>
          <a:lstStyle/>
          <a:p>
            <a:r>
              <a:rPr lang="ru-RU" sz="4800" b="1" dirty="0" err="1">
                <a:solidFill>
                  <a:srgbClr val="2610F8"/>
                </a:solidFill>
                <a:latin typeface="Times New Roman" panose="02020603050405020304" pitchFamily="18" charset="0"/>
                <a:cs typeface="Times New Roman" panose="02020603050405020304" pitchFamily="18" charset="0"/>
              </a:rPr>
              <a:t>Що</a:t>
            </a:r>
            <a:r>
              <a:rPr lang="ru-RU" sz="4800" b="1" dirty="0">
                <a:solidFill>
                  <a:srgbClr val="2610F8"/>
                </a:solidFill>
                <a:latin typeface="Times New Roman" panose="02020603050405020304" pitchFamily="18" charset="0"/>
                <a:cs typeface="Times New Roman" panose="02020603050405020304" pitchFamily="18" charset="0"/>
              </a:rPr>
              <a:t> </a:t>
            </a:r>
            <a:r>
              <a:rPr lang="ru-RU" sz="4800" b="1" dirty="0" err="1">
                <a:solidFill>
                  <a:srgbClr val="2610F8"/>
                </a:solidFill>
                <a:latin typeface="Times New Roman" panose="02020603050405020304" pitchFamily="18" charset="0"/>
                <a:cs typeface="Times New Roman" panose="02020603050405020304" pitchFamily="18" charset="0"/>
              </a:rPr>
              <a:t>має</a:t>
            </a:r>
            <a:r>
              <a:rPr lang="ru-RU" sz="4800" b="1" dirty="0">
                <a:solidFill>
                  <a:srgbClr val="2610F8"/>
                </a:solidFill>
                <a:latin typeface="Times New Roman" panose="02020603050405020304" pitchFamily="18" charset="0"/>
                <a:cs typeface="Times New Roman" panose="02020603050405020304" pitchFamily="18" charset="0"/>
              </a:rPr>
              <a:t> на </a:t>
            </a:r>
            <a:r>
              <a:rPr lang="ru-RU" sz="4800" b="1" dirty="0" err="1">
                <a:solidFill>
                  <a:srgbClr val="2610F8"/>
                </a:solidFill>
                <a:latin typeface="Times New Roman" panose="02020603050405020304" pitchFamily="18" charset="0"/>
                <a:cs typeface="Times New Roman" panose="02020603050405020304" pitchFamily="18" charset="0"/>
              </a:rPr>
              <a:t>меті</a:t>
            </a:r>
            <a:endParaRPr lang="ru-RU" sz="4800" dirty="0">
              <a:solidFill>
                <a:srgbClr val="2610F8"/>
              </a:solidFill>
              <a:latin typeface="Times New Roman" panose="02020603050405020304" pitchFamily="18" charset="0"/>
              <a:cs typeface="Times New Roman" panose="02020603050405020304" pitchFamily="18" charset="0"/>
            </a:endParaRPr>
          </a:p>
        </p:txBody>
      </p:sp>
      <p:pic>
        <p:nvPicPr>
          <p:cNvPr id="5" name="Рисунок 4" descr="https://e-profkiosk.mcfr.ua/service_tbn2/hielwf.png"/>
          <p:cNvPicPr/>
          <p:nvPr/>
        </p:nvPicPr>
        <p:blipFill>
          <a:blip r:embed="rId3">
            <a:extLst>
              <a:ext uri="{28A0092B-C50C-407E-A947-70E740481C1C}">
                <a14:useLocalDpi xmlns:a14="http://schemas.microsoft.com/office/drawing/2010/main" val="0"/>
              </a:ext>
            </a:extLst>
          </a:blip>
          <a:srcRect/>
          <a:stretch>
            <a:fillRect/>
          </a:stretch>
        </p:blipFill>
        <p:spPr bwMode="auto">
          <a:xfrm>
            <a:off x="10776520" y="2852936"/>
            <a:ext cx="1080120" cy="1152128"/>
          </a:xfrm>
          <a:prstGeom prst="rect">
            <a:avLst/>
          </a:prstGeom>
          <a:noFill/>
          <a:ln>
            <a:noFill/>
          </a:ln>
        </p:spPr>
      </p:pic>
    </p:spTree>
    <p:extLst>
      <p:ext uri="{BB962C8B-B14F-4D97-AF65-F5344CB8AC3E}">
        <p14:creationId xmlns:p14="http://schemas.microsoft.com/office/powerpoint/2010/main" val="1222273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e-profkiosk.mcfr.ua/service_tbn2/ptjmv-.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3927" y="332656"/>
            <a:ext cx="1962588" cy="1080120"/>
          </a:xfrm>
          <a:prstGeom prst="rect">
            <a:avLst/>
          </a:prstGeom>
          <a:noFill/>
          <a:ln>
            <a:noFill/>
          </a:ln>
        </p:spPr>
      </p:pic>
      <p:sp>
        <p:nvSpPr>
          <p:cNvPr id="5" name="TextBox 4"/>
          <p:cNvSpPr txBox="1"/>
          <p:nvPr/>
        </p:nvSpPr>
        <p:spPr>
          <a:xfrm>
            <a:off x="695400" y="188641"/>
            <a:ext cx="10585176" cy="6863417"/>
          </a:xfrm>
          <a:prstGeom prst="rect">
            <a:avLst/>
          </a:prstGeom>
          <a:noFill/>
        </p:spPr>
        <p:txBody>
          <a:bodyPr wrap="square" lIns="91430" tIns="45720" rIns="91430" bIns="45720" rtlCol="0">
            <a:spAutoFit/>
          </a:bodyPr>
          <a:lstStyle/>
          <a:p>
            <a:r>
              <a:rPr lang="ru-RU" sz="2000" dirty="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 </a:t>
            </a:r>
            <a:r>
              <a:rPr lang="ru-RU" sz="2800" b="1" dirty="0">
                <a:solidFill>
                  <a:srgbClr val="2610F8"/>
                </a:solidFill>
                <a:latin typeface="Times New Roman" panose="02020603050405020304" pitchFamily="18" charset="0"/>
                <a:cs typeface="Times New Roman" panose="02020603050405020304" pitchFamily="18" charset="0"/>
              </a:rPr>
              <a:t>МЕТА </a:t>
            </a:r>
            <a:r>
              <a:rPr lang="ru-RU" sz="2800" dirty="0" err="1">
                <a:solidFill>
                  <a:srgbClr val="2610F8"/>
                </a:solidFill>
                <a:latin typeface="Times New Roman" panose="02020603050405020304" pitchFamily="18" charset="0"/>
                <a:cs typeface="Times New Roman" panose="02020603050405020304" pitchFamily="18" charset="0"/>
              </a:rPr>
              <a:t>національно-патріотичного</a:t>
            </a:r>
            <a:r>
              <a:rPr lang="ru-RU" sz="2800" dirty="0">
                <a:solidFill>
                  <a:srgbClr val="2610F8"/>
                </a:solidFill>
                <a:latin typeface="Times New Roman" panose="02020603050405020304" pitchFamily="18" charset="0"/>
                <a:cs typeface="Times New Roman" panose="02020603050405020304" pitchFamily="18" charset="0"/>
              </a:rPr>
              <a:t>            </a:t>
            </a:r>
          </a:p>
          <a:p>
            <a:r>
              <a:rPr lang="ru-RU" sz="2800" dirty="0">
                <a:solidFill>
                  <a:srgbClr val="2610F8"/>
                </a:solidFill>
                <a:latin typeface="Times New Roman" panose="02020603050405020304" pitchFamily="18" charset="0"/>
                <a:cs typeface="Times New Roman" panose="02020603050405020304" pitchFamily="18" charset="0"/>
              </a:rPr>
              <a:t>                                     </a:t>
            </a:r>
            <a:r>
              <a:rPr lang="ru-RU" sz="2800" dirty="0" err="1">
                <a:solidFill>
                  <a:srgbClr val="2610F8"/>
                </a:solidFill>
                <a:latin typeface="Times New Roman" panose="02020603050405020304" pitchFamily="18" charset="0"/>
                <a:cs typeface="Times New Roman" panose="02020603050405020304" pitchFamily="18" charset="0"/>
              </a:rPr>
              <a:t>виховання</a:t>
            </a:r>
            <a:r>
              <a:rPr lang="ru-RU" sz="2800" dirty="0">
                <a:solidFill>
                  <a:srgbClr val="2610F8"/>
                </a:solidFill>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становлення</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самодостатнього</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громадянина-патріота</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України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гуманіста</a:t>
            </a:r>
            <a:r>
              <a:rPr lang="ru-RU" sz="2800" dirty="0">
                <a:latin typeface="Times New Roman" panose="02020603050405020304" pitchFamily="18" charset="0"/>
                <a:cs typeface="Times New Roman" panose="02020603050405020304" pitchFamily="18" charset="0"/>
              </a:rPr>
              <a:t> й демократа, </a:t>
            </a:r>
            <a:r>
              <a:rPr lang="ru-RU" sz="2800" dirty="0" err="1">
                <a:latin typeface="Times New Roman" panose="02020603050405020304" pitchFamily="18" charset="0"/>
                <a:cs typeface="Times New Roman" panose="02020603050405020304" pitchFamily="18" charset="0"/>
              </a:rPr>
              <a:t>який</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готовий</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800" b="1" dirty="0" err="1">
                <a:solidFill>
                  <a:srgbClr val="2610F8"/>
                </a:solidFill>
                <a:latin typeface="Times New Roman" panose="02020603050405020304" pitchFamily="18" charset="0"/>
                <a:cs typeface="Times New Roman" panose="02020603050405020304" pitchFamily="18" charset="0"/>
              </a:rPr>
              <a:t>виконувати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громадянські</a:t>
            </a:r>
            <a:r>
              <a:rPr lang="ru-RU" sz="2800" dirty="0">
                <a:latin typeface="Times New Roman" panose="02020603050405020304" pitchFamily="18" charset="0"/>
                <a:cs typeface="Times New Roman" panose="02020603050405020304" pitchFamily="18" charset="0"/>
              </a:rPr>
              <a:t> й </a:t>
            </a:r>
            <a:r>
              <a:rPr lang="ru-RU" sz="2800" dirty="0" err="1">
                <a:latin typeface="Times New Roman" panose="02020603050405020304" pitchFamily="18" charset="0"/>
                <a:cs typeface="Times New Roman" panose="02020603050405020304" pitchFamily="18" charset="0"/>
              </a:rPr>
              <a:t>конституційні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обов’язки</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800" b="1" dirty="0" err="1">
                <a:solidFill>
                  <a:srgbClr val="2610F8"/>
                </a:solidFill>
                <a:latin typeface="Times New Roman" panose="02020603050405020304" pitchFamily="18" charset="0"/>
                <a:cs typeface="Times New Roman" panose="02020603050405020304" pitchFamily="18" charset="0"/>
              </a:rPr>
              <a:t>успадковувати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духовні</a:t>
            </a:r>
            <a:r>
              <a:rPr lang="ru-RU" sz="2800" dirty="0">
                <a:latin typeface="Times New Roman" panose="02020603050405020304" pitchFamily="18" charset="0"/>
                <a:cs typeface="Times New Roman" panose="02020603050405020304" pitchFamily="18" charset="0"/>
              </a:rPr>
              <a:t> й </a:t>
            </a:r>
            <a:r>
              <a:rPr lang="ru-RU" sz="2800" dirty="0" err="1">
                <a:latin typeface="Times New Roman" panose="02020603050405020304" pitchFamily="18" charset="0"/>
                <a:cs typeface="Times New Roman" panose="02020603050405020304" pitchFamily="18" charset="0"/>
              </a:rPr>
              <a:t>культурні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надбання</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українського</a:t>
            </a:r>
            <a:r>
              <a:rPr lang="ru-RU" sz="2800" dirty="0">
                <a:latin typeface="Times New Roman" panose="02020603050405020304" pitchFamily="18" charset="0"/>
                <a:cs typeface="Times New Roman" panose="02020603050405020304" pitchFamily="18" charset="0"/>
              </a:rPr>
              <a:t> народу;</a:t>
            </a:r>
          </a:p>
          <a:p>
            <a:pPr marL="342872" indent="-342872">
              <a:buFont typeface="Wingdings" panose="05000000000000000000" pitchFamily="2" charset="2"/>
              <a:buChar char="Ø"/>
            </a:pPr>
            <a:r>
              <a:rPr lang="ru-RU" sz="2800" b="1" dirty="0" err="1">
                <a:solidFill>
                  <a:srgbClr val="2610F8"/>
                </a:solidFill>
                <a:latin typeface="Times New Roman" panose="02020603050405020304" pitchFamily="18" charset="0"/>
                <a:cs typeface="Times New Roman" panose="02020603050405020304" pitchFamily="18" charset="0"/>
              </a:rPr>
              <a:t>досягати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високої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культури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взаємин</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800" b="1" dirty="0" err="1">
                <a:solidFill>
                  <a:srgbClr val="2610F8"/>
                </a:solidFill>
                <a:latin typeface="Times New Roman" panose="02020603050405020304" pitchFamily="18" charset="0"/>
                <a:cs typeface="Times New Roman" panose="02020603050405020304" pitchFamily="18" charset="0"/>
              </a:rPr>
              <a:t>формувати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активну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громадянську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позицію</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Ø"/>
            </a:pPr>
            <a:r>
              <a:rPr lang="ru-RU" sz="2800" b="1" dirty="0" err="1">
                <a:solidFill>
                  <a:srgbClr val="2610F8"/>
                </a:solidFill>
                <a:latin typeface="Times New Roman" panose="02020603050405020304" pitchFamily="18" charset="0"/>
                <a:cs typeface="Times New Roman" panose="02020603050405020304" pitchFamily="18" charset="0"/>
              </a:rPr>
              <a:t>утверджувати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національну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ідентичність</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що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ґрунтується</a:t>
            </a:r>
            <a:r>
              <a:rPr lang="ru-RU" sz="2800" dirty="0">
                <a:latin typeface="Times New Roman" panose="02020603050405020304" pitchFamily="18" charset="0"/>
                <a:cs typeface="Times New Roman" panose="02020603050405020304" pitchFamily="18" charset="0"/>
              </a:rPr>
              <a:t> на духовно-</a:t>
            </a:r>
            <a:r>
              <a:rPr lang="ru-RU" sz="2800" dirty="0" err="1">
                <a:latin typeface="Times New Roman" panose="02020603050405020304" pitchFamily="18" charset="0"/>
                <a:cs typeface="Times New Roman" panose="02020603050405020304" pitchFamily="18" charset="0"/>
              </a:rPr>
              <a:t>моральних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цінностях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українського</a:t>
            </a:r>
            <a:r>
              <a:rPr lang="ru-RU" sz="2800" dirty="0">
                <a:latin typeface="Times New Roman" panose="02020603050405020304" pitchFamily="18" charset="0"/>
                <a:cs typeface="Times New Roman" panose="02020603050405020304" pitchFamily="18" charset="0"/>
              </a:rPr>
              <a:t> народу, </a:t>
            </a:r>
            <a:r>
              <a:rPr lang="ru-RU" sz="2800" dirty="0" err="1">
                <a:latin typeface="Times New Roman" panose="02020603050405020304" pitchFamily="18" charset="0"/>
                <a:cs typeface="Times New Roman" panose="02020603050405020304" pitchFamily="18" charset="0"/>
              </a:rPr>
              <a:t>національній</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самобутності</a:t>
            </a:r>
            <a:r>
              <a:rPr lang="ru-RU" sz="2800" dirty="0">
                <a:latin typeface="Times New Roman" panose="02020603050405020304" pitchFamily="18" charset="0"/>
                <a:cs typeface="Times New Roman" panose="02020603050405020304" pitchFamily="18" charset="0"/>
              </a:rPr>
              <a:t>.</a:t>
            </a:r>
          </a:p>
          <a:p>
            <a:pPr fontAlgn="t"/>
            <a:r>
              <a:rPr lang="ru-RU" sz="2800" b="1" dirty="0">
                <a:solidFill>
                  <a:srgbClr val="2610F8"/>
                </a:solidFill>
                <a:latin typeface="Times New Roman" panose="02020603050405020304" pitchFamily="18" charset="0"/>
                <a:cs typeface="Times New Roman" panose="02020603050405020304" pitchFamily="18" charset="0"/>
              </a:rPr>
              <a:t>Національно-патріотичне </a:t>
            </a:r>
            <a:r>
              <a:rPr lang="ru-RU" sz="2800" b="1" dirty="0" err="1">
                <a:solidFill>
                  <a:srgbClr val="2610F8"/>
                </a:solidFill>
                <a:latin typeface="Times New Roman" panose="02020603050405020304" pitchFamily="18" charset="0"/>
                <a:cs typeface="Times New Roman" panose="02020603050405020304" pitchFamily="18" charset="0"/>
              </a:rPr>
              <a:t>виховання</a:t>
            </a:r>
            <a:r>
              <a:rPr lang="ru-RU" sz="2800" b="1" dirty="0">
                <a:solidFill>
                  <a:srgbClr val="2610F8"/>
                </a:solidFill>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має</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сприяти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єднанню</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українського</a:t>
            </a:r>
            <a:r>
              <a:rPr lang="ru-RU" sz="2800" dirty="0">
                <a:latin typeface="Times New Roman" panose="02020603050405020304" pitchFamily="18" charset="0"/>
                <a:cs typeface="Times New Roman" panose="02020603050405020304" pitchFamily="18" charset="0"/>
              </a:rPr>
              <a:t> народу, </a:t>
            </a:r>
            <a:r>
              <a:rPr lang="ru-RU" sz="2800" dirty="0" err="1">
                <a:latin typeface="Times New Roman" panose="02020603050405020304" pitchFamily="18" charset="0"/>
                <a:cs typeface="Times New Roman" panose="02020603050405020304" pitchFamily="18" charset="0"/>
              </a:rPr>
              <a:t>зміцненню</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соціально-економічних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духовних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культурних</a:t>
            </a:r>
            <a:r>
              <a:rPr lang="ru-RU" sz="2800" dirty="0">
                <a:latin typeface="Times New Roman" panose="02020603050405020304" pitchFamily="18" charset="0"/>
                <a:cs typeface="Times New Roman" panose="02020603050405020304" pitchFamily="18" charset="0"/>
              </a:rPr>
              <a:t> основ </a:t>
            </a:r>
            <a:r>
              <a:rPr lang="ru-RU" sz="2800" dirty="0" err="1">
                <a:latin typeface="Times New Roman" panose="02020603050405020304" pitchFamily="18" charset="0"/>
                <a:cs typeface="Times New Roman" panose="02020603050405020304" pitchFamily="18" charset="0"/>
              </a:rPr>
              <a:t>розвитку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українського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суспільства</a:t>
            </a:r>
            <a:r>
              <a:rPr lang="ru-RU" sz="2800" dirty="0">
                <a:latin typeface="Times New Roman" panose="02020603050405020304" pitchFamily="18" charset="0"/>
                <a:cs typeface="Times New Roman" panose="02020603050405020304" pitchFamily="18" charset="0"/>
              </a:rPr>
              <a:t> й </a:t>
            </a:r>
            <a:r>
              <a:rPr lang="ru-RU" sz="2800" dirty="0" err="1">
                <a:latin typeface="Times New Roman" panose="02020603050405020304" pitchFamily="18" charset="0"/>
                <a:cs typeface="Times New Roman" panose="02020603050405020304" pitchFamily="18" charset="0"/>
              </a:rPr>
              <a:t>держави</a:t>
            </a:r>
            <a:r>
              <a:rPr lang="ru-RU" sz="2800" dirty="0">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p:txBody>
      </p:sp>
      <p:pic>
        <p:nvPicPr>
          <p:cNvPr id="7" name="Рисунок 6" descr="https://e-profkiosk.mcfr.ua/service_tbn2/vak8wn.pn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957480">
            <a:off x="9365475" y="4309301"/>
            <a:ext cx="710018" cy="721999"/>
          </a:xfrm>
          <a:prstGeom prst="rect">
            <a:avLst/>
          </a:prstGeom>
          <a:noFill/>
          <a:ln>
            <a:noFill/>
          </a:ln>
        </p:spPr>
      </p:pic>
    </p:spTree>
    <p:extLst>
      <p:ext uri="{BB962C8B-B14F-4D97-AF65-F5344CB8AC3E}">
        <p14:creationId xmlns:p14="http://schemas.microsoft.com/office/powerpoint/2010/main" val="373684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e-profkiosk.mcfr.ua/service_tbn2/ptjmv-.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384" y="188640"/>
            <a:ext cx="1962588" cy="1080120"/>
          </a:xfrm>
          <a:prstGeom prst="rect">
            <a:avLst/>
          </a:prstGeom>
          <a:noFill/>
          <a:ln>
            <a:noFill/>
          </a:ln>
        </p:spPr>
      </p:pic>
      <p:sp>
        <p:nvSpPr>
          <p:cNvPr id="5" name="TextBox 4"/>
          <p:cNvSpPr txBox="1"/>
          <p:nvPr/>
        </p:nvSpPr>
        <p:spPr>
          <a:xfrm>
            <a:off x="1055440" y="332656"/>
            <a:ext cx="10513168" cy="6401753"/>
          </a:xfrm>
          <a:prstGeom prst="rect">
            <a:avLst/>
          </a:prstGeom>
          <a:noFill/>
        </p:spPr>
        <p:txBody>
          <a:bodyPr wrap="square" lIns="91430" tIns="45720" rIns="91430" bIns="45720" rtlCol="0">
            <a:spAutoFit/>
          </a:bodyPr>
          <a:lstStyle/>
          <a:p>
            <a:r>
              <a:rPr lang="ru-RU" sz="2200"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 Складова </a:t>
            </a:r>
            <a:r>
              <a:rPr lang="ru-RU" sz="2800" dirty="0" err="1">
                <a:latin typeface="Times New Roman" panose="02020603050405020304" pitchFamily="18" charset="0"/>
                <a:cs typeface="Times New Roman" panose="02020603050405020304" pitchFamily="18" charset="0"/>
              </a:rPr>
              <a:t>частина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патріотичного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виховання</a:t>
            </a:r>
            <a:r>
              <a:rPr lang="ru-RU" sz="2800" dirty="0">
                <a:latin typeface="Times New Roman" panose="02020603050405020304" pitchFamily="18" charset="0"/>
                <a:cs typeface="Times New Roman" panose="02020603050405020304" pitchFamily="18" charset="0"/>
              </a:rPr>
              <a:t>,</a:t>
            </a:r>
          </a:p>
          <a:p>
            <a:r>
              <a:rPr lang="ru-RU" sz="2800" dirty="0">
                <a:latin typeface="Times New Roman" panose="02020603050405020304" pitchFamily="18" charset="0"/>
                <a:cs typeface="Times New Roman" panose="02020603050405020304" pitchFamily="18" charset="0"/>
              </a:rPr>
              <a:t>                 яка в </a:t>
            </a:r>
            <a:r>
              <a:rPr lang="ru-RU" sz="2800" dirty="0" err="1">
                <a:latin typeface="Times New Roman" panose="02020603050405020304" pitchFamily="18" charset="0"/>
                <a:cs typeface="Times New Roman" panose="02020603050405020304" pitchFamily="18" charset="0"/>
              </a:rPr>
              <a:t>умовах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воєнного</a:t>
            </a:r>
            <a:r>
              <a:rPr lang="ru-RU" sz="2800" dirty="0">
                <a:latin typeface="Times New Roman" panose="02020603050405020304" pitchFamily="18" charset="0"/>
                <a:cs typeface="Times New Roman" panose="02020603050405020304" pitchFamily="18" charset="0"/>
              </a:rPr>
              <a:t> стану </a:t>
            </a:r>
            <a:r>
              <a:rPr lang="ru-RU" sz="2800" dirty="0" err="1">
                <a:latin typeface="Times New Roman" panose="02020603050405020304" pitchFamily="18" charset="0"/>
                <a:cs typeface="Times New Roman" panose="02020603050405020304" pitchFamily="18" charset="0"/>
              </a:rPr>
              <a:t>набула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пріоритетного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значення</a:t>
            </a:r>
            <a:r>
              <a:rPr lang="ru-RU" sz="2800" dirty="0">
                <a:latin typeface="Times New Roman" panose="02020603050405020304" pitchFamily="18" charset="0"/>
                <a:cs typeface="Times New Roman" panose="02020603050405020304" pitchFamily="18" charset="0"/>
              </a:rPr>
              <a:t>, — </a:t>
            </a:r>
            <a:r>
              <a:rPr lang="ru-RU" sz="2800" b="1" dirty="0" err="1">
                <a:solidFill>
                  <a:srgbClr val="2610F8"/>
                </a:solidFill>
                <a:latin typeface="Times New Roman" panose="02020603050405020304" pitchFamily="18" charset="0"/>
                <a:cs typeface="Times New Roman" panose="02020603050405020304" pitchFamily="18" charset="0"/>
              </a:rPr>
              <a:t>військово-патріотичне</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виховання</a:t>
            </a:r>
            <a:r>
              <a:rPr lang="ru-RU" sz="2800" dirty="0">
                <a:latin typeface="Times New Roman" panose="02020603050405020304" pitchFamily="18" charset="0"/>
                <a:cs typeface="Times New Roman" panose="02020603050405020304" pitchFamily="18" charset="0"/>
              </a:rPr>
              <a:t>. </a:t>
            </a:r>
          </a:p>
          <a:p>
            <a:r>
              <a:rPr lang="ru-RU" sz="2800" dirty="0" err="1">
                <a:latin typeface="Times New Roman" panose="02020603050405020304" pitchFamily="18" charset="0"/>
                <a:cs typeface="Times New Roman" panose="02020603050405020304" pitchFamily="18" charset="0"/>
              </a:rPr>
              <a:t>Спрямоване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формувати</a:t>
            </a:r>
            <a:r>
              <a:rPr lang="ru-RU" sz="2800" dirty="0">
                <a:latin typeface="Times New Roman" panose="02020603050405020304" pitchFamily="18" charset="0"/>
                <a:cs typeface="Times New Roman" panose="02020603050405020304" pitchFamily="18" charset="0"/>
              </a:rPr>
              <a:t> в </a:t>
            </a:r>
            <a:r>
              <a:rPr lang="ru-RU" sz="2800" dirty="0" err="1">
                <a:latin typeface="Times New Roman" panose="02020603050405020304" pitchFamily="18" charset="0"/>
                <a:cs typeface="Times New Roman" panose="02020603050405020304" pitchFamily="18" charset="0"/>
              </a:rPr>
              <a:t>молодої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особистості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готовність</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захищати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розвивати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бажання</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опановувати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військові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професії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проходити</a:t>
            </a:r>
            <a:r>
              <a:rPr lang="ru-RU" sz="2800" dirty="0">
                <a:latin typeface="Times New Roman" panose="02020603050405020304" pitchFamily="18" charset="0"/>
                <a:cs typeface="Times New Roman" panose="02020603050405020304" pitchFamily="18" charset="0"/>
              </a:rPr>
              <a:t> службу у </a:t>
            </a:r>
            <a:r>
              <a:rPr lang="ru-RU" sz="2800" dirty="0" err="1">
                <a:latin typeface="Times New Roman" panose="02020603050405020304" pitchFamily="18" charset="0"/>
                <a:cs typeface="Times New Roman" panose="02020603050405020304" pitchFamily="18" charset="0"/>
              </a:rPr>
              <a:t>Збройних</a:t>
            </a:r>
            <a:r>
              <a:rPr lang="ru-RU" sz="2800" dirty="0">
                <a:latin typeface="Times New Roman" panose="02020603050405020304" pitchFamily="18" charset="0"/>
                <a:cs typeface="Times New Roman" panose="02020603050405020304" pitchFamily="18" charset="0"/>
              </a:rPr>
              <a:t> Силах </a:t>
            </a:r>
            <a:r>
              <a:rPr lang="ru-RU" sz="2800" dirty="0" err="1">
                <a:latin typeface="Times New Roman" panose="02020603050405020304" pitchFamily="18" charset="0"/>
                <a:cs typeface="Times New Roman" panose="02020603050405020304" pitchFamily="18" charset="0"/>
              </a:rPr>
              <a:t>України</a:t>
            </a:r>
            <a:r>
              <a:rPr lang="ru-RU" sz="2800" dirty="0">
                <a:latin typeface="Times New Roman" panose="02020603050405020304" pitchFamily="18" charset="0"/>
                <a:cs typeface="Times New Roman" panose="02020603050405020304" pitchFamily="18" charset="0"/>
              </a:rPr>
              <a:t> (ЗСУ). </a:t>
            </a:r>
          </a:p>
          <a:p>
            <a:r>
              <a:rPr lang="ru-RU" sz="2800" dirty="0" err="1">
                <a:latin typeface="Times New Roman" panose="02020603050405020304" pitchFamily="18" charset="0"/>
                <a:cs typeface="Times New Roman" panose="02020603050405020304" pitchFamily="18" charset="0"/>
              </a:rPr>
              <a:t>Системне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військово-патріотичне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виховання</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має</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ü"/>
            </a:pPr>
            <a:r>
              <a:rPr lang="ru-RU" sz="2800" b="1" dirty="0" err="1">
                <a:solidFill>
                  <a:srgbClr val="2610F8"/>
                </a:solidFill>
                <a:latin typeface="Times New Roman" panose="02020603050405020304" pitchFamily="18" charset="0"/>
                <a:cs typeface="Times New Roman" panose="02020603050405020304" pitchFamily="18" charset="0"/>
              </a:rPr>
              <a:t>допомагати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оволодіти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знаннями</a:t>
            </a:r>
            <a:r>
              <a:rPr lang="ru-RU" sz="2800" dirty="0">
                <a:latin typeface="Times New Roman" panose="02020603050405020304" pitchFamily="18" charset="0"/>
                <a:cs typeface="Times New Roman" panose="02020603050405020304" pitchFamily="18" charset="0"/>
              </a:rPr>
              <a:t> та </a:t>
            </a:r>
            <a:r>
              <a:rPr lang="ru-RU" sz="2800" dirty="0" err="1">
                <a:latin typeface="Times New Roman" panose="02020603050405020304" pitchFamily="18" charset="0"/>
                <a:cs typeface="Times New Roman" panose="02020603050405020304" pitchFamily="18" charset="0"/>
              </a:rPr>
              <a:t>навичками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початкової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військової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підготовки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посилювати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бажання</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опанувати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військову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професію</a:t>
            </a:r>
            <a:r>
              <a:rPr lang="ru-RU" sz="2800" dirty="0">
                <a:latin typeface="Times New Roman" panose="02020603050405020304" pitchFamily="18" charset="0"/>
                <a:cs typeface="Times New Roman" panose="02020603050405020304" pitchFamily="18" charset="0"/>
              </a:rPr>
              <a:t>;</a:t>
            </a:r>
          </a:p>
          <a:p>
            <a:pPr marL="342872" indent="-342872">
              <a:buFont typeface="Wingdings" panose="05000000000000000000" pitchFamily="2" charset="2"/>
              <a:buChar char="ü"/>
            </a:pPr>
            <a:r>
              <a:rPr lang="ru-RU" sz="2800" b="1" dirty="0" err="1">
                <a:solidFill>
                  <a:srgbClr val="2610F8"/>
                </a:solidFill>
                <a:latin typeface="Times New Roman" panose="02020603050405020304" pitchFamily="18" charset="0"/>
                <a:cs typeface="Times New Roman" panose="02020603050405020304" pitchFamily="18" charset="0"/>
              </a:rPr>
              <a:t>формувати</a:t>
            </a:r>
            <a:r>
              <a:rPr lang="ru-RU" sz="2800" i="1"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психологічну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фізичну</a:t>
            </a:r>
            <a:r>
              <a:rPr lang="ru-RU" sz="2800" dirty="0">
                <a:latin typeface="Times New Roman" panose="02020603050405020304" pitchFamily="18" charset="0"/>
                <a:cs typeface="Times New Roman" panose="02020603050405020304" pitchFamily="18" charset="0"/>
              </a:rPr>
              <a:t> та морально-</a:t>
            </a:r>
            <a:r>
              <a:rPr lang="ru-RU" sz="2800" dirty="0" err="1">
                <a:latin typeface="Times New Roman" panose="02020603050405020304" pitchFamily="18" charset="0"/>
                <a:cs typeface="Times New Roman" panose="02020603050405020304" pitchFamily="18" charset="0"/>
              </a:rPr>
              <a:t>духовну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готовність</a:t>
            </a:r>
            <a:r>
              <a:rPr lang="ru-RU" sz="2800" dirty="0">
                <a:latin typeface="Times New Roman" panose="02020603050405020304" pitchFamily="18" charset="0"/>
                <a:cs typeface="Times New Roman" panose="02020603050405020304" pitchFamily="18" charset="0"/>
              </a:rPr>
              <a:t> до </a:t>
            </a:r>
            <a:r>
              <a:rPr lang="ru-RU" sz="2800" dirty="0" err="1">
                <a:latin typeface="Times New Roman" panose="02020603050405020304" pitchFamily="18" charset="0"/>
                <a:cs typeface="Times New Roman" panose="02020603050405020304" pitchFamily="18" charset="0"/>
              </a:rPr>
              <a:t>служби</a:t>
            </a:r>
            <a:r>
              <a:rPr lang="ru-RU" sz="2800" dirty="0">
                <a:latin typeface="Times New Roman" panose="02020603050405020304" pitchFamily="18" charset="0"/>
                <a:cs typeface="Times New Roman" panose="02020603050405020304" pitchFamily="18" charset="0"/>
              </a:rPr>
              <a:t> в ЗСУ;</a:t>
            </a:r>
          </a:p>
          <a:p>
            <a:pPr marL="342872" indent="-342872">
              <a:buFont typeface="Wingdings" panose="05000000000000000000" pitchFamily="2" charset="2"/>
              <a:buChar char="ü"/>
            </a:pPr>
            <a:r>
              <a:rPr lang="ru-RU" sz="2800" b="1" dirty="0" err="1">
                <a:solidFill>
                  <a:srgbClr val="2610F8"/>
                </a:solidFill>
                <a:latin typeface="Times New Roman" panose="02020603050405020304" pitchFamily="18" charset="0"/>
                <a:cs typeface="Times New Roman" panose="02020603050405020304" pitchFamily="18" charset="0"/>
              </a:rPr>
              <a:t>задовольняти</a:t>
            </a:r>
            <a:r>
              <a:rPr lang="ru-RU" sz="2800" dirty="0">
                <a:latin typeface="Times New Roman" panose="02020603050405020304" pitchFamily="18" charset="0"/>
                <a:cs typeface="Times New Roman" panose="02020603050405020304" pitchFamily="18" charset="0"/>
              </a:rPr>
              <a:t> потреби молодого </a:t>
            </a:r>
            <a:r>
              <a:rPr lang="ru-RU" sz="2800" dirty="0" err="1">
                <a:latin typeface="Times New Roman" panose="02020603050405020304" pitchFamily="18" charset="0"/>
                <a:cs typeface="Times New Roman" panose="02020603050405020304" pitchFamily="18" charset="0"/>
              </a:rPr>
              <a:t>покоління</a:t>
            </a:r>
            <a:r>
              <a:rPr lang="ru-RU" sz="2800" dirty="0">
                <a:latin typeface="Times New Roman" panose="02020603050405020304" pitchFamily="18" charset="0"/>
                <a:cs typeface="Times New Roman" panose="02020603050405020304" pitchFamily="18" charset="0"/>
              </a:rPr>
              <a:t> в </a:t>
            </a:r>
            <a:r>
              <a:rPr lang="ru-RU" sz="2800" dirty="0" err="1">
                <a:latin typeface="Times New Roman" panose="02020603050405020304" pitchFamily="18" charset="0"/>
                <a:cs typeface="Times New Roman" panose="02020603050405020304" pitchFamily="18" charset="0"/>
              </a:rPr>
              <a:t>постійному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вдосконаленні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своєї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підготовки</a:t>
            </a:r>
            <a:r>
              <a:rPr lang="ru-RU" sz="2800" dirty="0">
                <a:latin typeface="Times New Roman" panose="02020603050405020304" pitchFamily="18" charset="0"/>
                <a:cs typeface="Times New Roman" panose="02020603050405020304" pitchFamily="18" charset="0"/>
              </a:rPr>
              <a:t> до </a:t>
            </a:r>
            <a:r>
              <a:rPr lang="ru-RU" sz="2800" dirty="0" err="1">
                <a:latin typeface="Times New Roman" panose="02020603050405020304" pitchFamily="18" charset="0"/>
                <a:cs typeface="Times New Roman" panose="02020603050405020304" pitchFamily="18" charset="0"/>
              </a:rPr>
              <a:t>захисту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України</a:t>
            </a:r>
            <a:r>
              <a:rPr lang="ru-RU" sz="2800" dirty="0">
                <a:latin typeface="Times New Roman" panose="02020603050405020304" pitchFamily="18" charset="0"/>
                <a:cs typeface="Times New Roman" panose="02020603050405020304" pitchFamily="18" charset="0"/>
              </a:rPr>
              <a:t>.</a:t>
            </a:r>
          </a:p>
          <a:p>
            <a:endParaRPr lang="ru-RU" dirty="0"/>
          </a:p>
        </p:txBody>
      </p:sp>
    </p:spTree>
    <p:extLst>
      <p:ext uri="{BB962C8B-B14F-4D97-AF65-F5344CB8AC3E}">
        <p14:creationId xmlns:p14="http://schemas.microsoft.com/office/powerpoint/2010/main" val="1310066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43672" y="188641"/>
            <a:ext cx="8424936" cy="2677656"/>
          </a:xfrm>
          <a:prstGeom prst="rect">
            <a:avLst/>
          </a:prstGeom>
        </p:spPr>
        <p:txBody>
          <a:bodyPr wrap="square" lIns="91430" tIns="45720" rIns="91430" bIns="45720">
            <a:spAutoFit/>
          </a:bodyPr>
          <a:lstStyle/>
          <a:p>
            <a:pPr algn="ctr"/>
            <a:r>
              <a:rPr lang="ru-RU" sz="2800" dirty="0">
                <a:latin typeface="Times New Roman" panose="02020603050405020304" pitchFamily="18" charset="0"/>
                <a:cs typeface="Times New Roman" panose="02020603050405020304" pitchFamily="18" charset="0"/>
              </a:rPr>
              <a:t>Окремим </a:t>
            </a:r>
            <a:r>
              <a:rPr lang="ru-RU" sz="2800" dirty="0" err="1">
                <a:latin typeface="Times New Roman" panose="02020603050405020304" pitchFamily="18" charset="0"/>
                <a:cs typeface="Times New Roman" panose="02020603050405020304" pitchFamily="18" charset="0"/>
              </a:rPr>
              <a:t>напрямом</a:t>
            </a:r>
            <a:r>
              <a:rPr lang="ru-RU" sz="2800" dirty="0">
                <a:latin typeface="Times New Roman" panose="02020603050405020304" pitchFamily="18" charset="0"/>
                <a:cs typeface="Times New Roman" panose="02020603050405020304" pitchFamily="18" charset="0"/>
              </a:rPr>
              <a:t> </a:t>
            </a:r>
            <a:r>
              <a:rPr lang="ru-RU" sz="2800"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реалізації</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Концепції</a:t>
            </a:r>
            <a:r>
              <a:rPr lang="ru-RU" sz="2800" b="1" dirty="0">
                <a:solidFill>
                  <a:srgbClr val="2610F8"/>
                </a:solidFill>
                <a:latin typeface="Times New Roman" panose="02020603050405020304" pitchFamily="18" charset="0"/>
                <a:cs typeface="Times New Roman" panose="02020603050405020304" pitchFamily="18" charset="0"/>
              </a:rPr>
              <a:t> </a:t>
            </a:r>
          </a:p>
          <a:p>
            <a:pPr algn="ctr"/>
            <a:r>
              <a:rPr lang="ru-RU" sz="2800" b="1" dirty="0" err="1">
                <a:solidFill>
                  <a:srgbClr val="2610F8"/>
                </a:solidFill>
                <a:latin typeface="Times New Roman" panose="02020603050405020304" pitchFamily="18" charset="0"/>
                <a:cs typeface="Times New Roman" panose="02020603050405020304" pitchFamily="18" charset="0"/>
              </a:rPr>
              <a:t>національно-патріотичного</a:t>
            </a:r>
            <a:r>
              <a:rPr lang="ru-RU" sz="2800" b="1" dirty="0">
                <a:solidFill>
                  <a:srgbClr val="2610F8"/>
                </a:solidFill>
                <a:latin typeface="Times New Roman" panose="02020603050405020304" pitchFamily="18" charset="0"/>
                <a:cs typeface="Times New Roman" panose="02020603050405020304" pitchFamily="18" charset="0"/>
              </a:rPr>
              <a:t> </a:t>
            </a:r>
            <a:r>
              <a:rPr lang="ru-RU" sz="2800" b="1" dirty="0" err="1">
                <a:solidFill>
                  <a:srgbClr val="2610F8"/>
                </a:solidFill>
                <a:latin typeface="Times New Roman" panose="02020603050405020304" pitchFamily="18" charset="0"/>
                <a:cs typeface="Times New Roman" panose="02020603050405020304" pitchFamily="18" charset="0"/>
              </a:rPr>
              <a:t>виховання</a:t>
            </a:r>
            <a:r>
              <a:rPr lang="ru-RU" sz="2800" b="1" dirty="0">
                <a:solidFill>
                  <a:srgbClr val="2610F8"/>
                </a:solidFill>
                <a:latin typeface="Times New Roman" panose="02020603050405020304" pitchFamily="18" charset="0"/>
                <a:cs typeface="Times New Roman" panose="02020603050405020304" pitchFamily="18" charset="0"/>
              </a:rPr>
              <a:t> </a:t>
            </a:r>
          </a:p>
          <a:p>
            <a:pPr algn="ctr"/>
            <a:r>
              <a:rPr lang="ru-RU" sz="2800" b="1"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є </a:t>
            </a:r>
            <a:r>
              <a:rPr lang="ru-RU" sz="2800" dirty="0" err="1">
                <a:latin typeface="Times New Roman" panose="02020603050405020304" pitchFamily="18" charset="0"/>
                <a:cs typeface="Times New Roman" panose="02020603050405020304" pitchFamily="18" charset="0"/>
              </a:rPr>
              <a:t>реалізація</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положення</a:t>
            </a:r>
            <a:r>
              <a:rPr lang="ru-RU" sz="2800" dirty="0">
                <a:latin typeface="Times New Roman" panose="02020603050405020304" pitchFamily="18" charset="0"/>
                <a:cs typeface="Times New Roman" panose="02020603050405020304" pitchFamily="18" charset="0"/>
              </a:rPr>
              <a:t>  про </a:t>
            </a:r>
          </a:p>
          <a:p>
            <a:pPr algn="ctr"/>
            <a:r>
              <a:rPr lang="ru-RU" sz="2800" dirty="0" err="1">
                <a:latin typeface="Times New Roman" panose="02020603050405020304" pitchFamily="18" charset="0"/>
                <a:cs typeface="Times New Roman" panose="02020603050405020304" pitchFamily="18" charset="0"/>
              </a:rPr>
              <a:t>Всеукраїнську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дитячо-юнацьку</a:t>
            </a:r>
            <a:r>
              <a:rPr lang="ru-RU" sz="2800" dirty="0">
                <a:latin typeface="Times New Roman" panose="02020603050405020304" pitchFamily="18" charset="0"/>
                <a:cs typeface="Times New Roman" panose="02020603050405020304" pitchFamily="18" charset="0"/>
              </a:rPr>
              <a:t> </a:t>
            </a:r>
          </a:p>
          <a:p>
            <a:pPr algn="ctr"/>
            <a:r>
              <a:rPr lang="ru-RU" sz="2800" dirty="0" err="1">
                <a:latin typeface="Times New Roman" panose="02020603050405020304" pitchFamily="18" charset="0"/>
                <a:cs typeface="Times New Roman" panose="02020603050405020304" pitchFamily="18" charset="0"/>
              </a:rPr>
              <a:t>військово-патріотичну</a:t>
            </a:r>
            <a:r>
              <a:rPr lang="ru-RU" sz="2800" dirty="0">
                <a:latin typeface="Times New Roman" panose="02020603050405020304" pitchFamily="18" charset="0"/>
                <a:cs typeface="Times New Roman" panose="02020603050405020304" pitchFamily="18" charset="0"/>
              </a:rPr>
              <a:t> </a:t>
            </a:r>
          </a:p>
          <a:p>
            <a:pPr algn="ctr"/>
            <a:r>
              <a:rPr lang="ru-RU" sz="2800" dirty="0" err="1">
                <a:latin typeface="Times New Roman" panose="02020603050405020304" pitchFamily="18" charset="0"/>
                <a:cs typeface="Times New Roman" panose="02020603050405020304" pitchFamily="18" charset="0"/>
              </a:rPr>
              <a:t>гру</a:t>
            </a:r>
            <a:r>
              <a:rPr lang="ru-RU" sz="2800" dirty="0">
                <a:latin typeface="Times New Roman" panose="02020603050405020304" pitchFamily="18" charset="0"/>
                <a:cs typeface="Times New Roman" panose="02020603050405020304" pitchFamily="18" charset="0"/>
              </a:rPr>
              <a:t> </a:t>
            </a:r>
            <a:r>
              <a:rPr lang="ru-RU" sz="2800" b="1" dirty="0">
                <a:latin typeface="Times New Roman" panose="02020603050405020304" pitchFamily="18" charset="0"/>
                <a:cs typeface="Times New Roman" panose="02020603050405020304" pitchFamily="18" charset="0"/>
              </a:rPr>
              <a:t>“</a:t>
            </a:r>
            <a:r>
              <a:rPr lang="ru-RU" sz="2800" b="1" dirty="0" err="1">
                <a:latin typeface="Times New Roman" panose="02020603050405020304" pitchFamily="18" charset="0"/>
                <a:cs typeface="Times New Roman" panose="02020603050405020304" pitchFamily="18" charset="0"/>
              </a:rPr>
              <a:t>Сокіл</a:t>
            </a:r>
            <a:r>
              <a:rPr lang="ru-RU" sz="2800" b="1" dirty="0">
                <a:latin typeface="Times New Roman" panose="02020603050405020304" pitchFamily="18" charset="0"/>
                <a:cs typeface="Times New Roman" panose="02020603050405020304" pitchFamily="18" charset="0"/>
              </a:rPr>
              <a:t>”(“</a:t>
            </a:r>
            <a:r>
              <a:rPr lang="ru-RU" sz="2800" b="1" dirty="0" err="1">
                <a:latin typeface="Times New Roman" panose="02020603050405020304" pitchFamily="18" charset="0"/>
                <a:cs typeface="Times New Roman" panose="02020603050405020304" pitchFamily="18" charset="0"/>
              </a:rPr>
              <a:t>Джура</a:t>
            </a:r>
            <a:r>
              <a:rPr lang="ru-RU" sz="2800" b="1" dirty="0">
                <a:latin typeface="Times New Roman" panose="02020603050405020304" pitchFamily="18" charset="0"/>
                <a:cs typeface="Times New Roman" panose="02020603050405020304" pitchFamily="18" charset="0"/>
              </a:rPr>
              <a:t>")</a:t>
            </a:r>
          </a:p>
        </p:txBody>
      </p:sp>
      <p:pic>
        <p:nvPicPr>
          <p:cNvPr id="7170" name="Picture 2" descr="Нет описания фото.">
            <a:extLst>
              <a:ext uri="{FF2B5EF4-FFF2-40B4-BE49-F238E27FC236}">
                <a16:creationId xmlns:a16="http://schemas.microsoft.com/office/drawing/2014/main" id="{5D1AB735-DFE4-4300-B9DE-B61A1C0AF634}"/>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9000" b="4850"/>
          <a:stretch/>
        </p:blipFill>
        <p:spPr bwMode="auto">
          <a:xfrm>
            <a:off x="2757061" y="2882566"/>
            <a:ext cx="7632847" cy="3786793"/>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a:extLst>
              <a:ext uri="{FF2B5EF4-FFF2-40B4-BE49-F238E27FC236}">
                <a16:creationId xmlns:a16="http://schemas.microsoft.com/office/drawing/2014/main" id="{1DC55BA5-34FB-4D04-B450-C39D48D918EC}"/>
              </a:ext>
            </a:extLst>
          </p:cNvPr>
          <p:cNvPicPr>
            <a:picLocks noChangeAspect="1"/>
          </p:cNvPicPr>
          <p:nvPr/>
        </p:nvPicPr>
        <p:blipFill>
          <a:blip r:embed="rId3"/>
          <a:stretch>
            <a:fillRect/>
          </a:stretch>
        </p:blipFill>
        <p:spPr>
          <a:xfrm>
            <a:off x="793979" y="188641"/>
            <a:ext cx="1963082" cy="1085182"/>
          </a:xfrm>
          <a:prstGeom prst="rect">
            <a:avLst/>
          </a:prstGeom>
        </p:spPr>
      </p:pic>
    </p:spTree>
    <p:extLst>
      <p:ext uri="{BB962C8B-B14F-4D97-AF65-F5344CB8AC3E}">
        <p14:creationId xmlns:p14="http://schemas.microsoft.com/office/powerpoint/2010/main" val="28335976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892" y="65752"/>
            <a:ext cx="11958215" cy="6726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5" name="Прямоугольник 1">
            <a:extLst>
              <a:ext uri="{FF2B5EF4-FFF2-40B4-BE49-F238E27FC236}">
                <a16:creationId xmlns:a16="http://schemas.microsoft.com/office/drawing/2014/main" id="{81F16B34-8233-4012-A19E-77381134E082}"/>
              </a:ext>
            </a:extLst>
          </p:cNvPr>
          <p:cNvSpPr/>
          <p:nvPr/>
        </p:nvSpPr>
        <p:spPr>
          <a:xfrm>
            <a:off x="911424" y="582068"/>
            <a:ext cx="10441160" cy="4585871"/>
          </a:xfrm>
          <a:prstGeom prst="rect">
            <a:avLst/>
          </a:prstGeom>
        </p:spPr>
        <p:txBody>
          <a:bodyPr wrap="square" lIns="91430" tIns="45720" rIns="91430" bIns="45720">
            <a:spAutoFit/>
          </a:bodyPr>
          <a:lstStyle/>
          <a:p>
            <a:r>
              <a:rPr lang="ru-RU" sz="3600" dirty="0">
                <a:latin typeface="Times New Roman" panose="02020603050405020304" pitchFamily="18" charset="0"/>
                <a:cs typeface="Times New Roman" panose="02020603050405020304" pitchFamily="18" charset="0"/>
              </a:rPr>
              <a:t>	</a:t>
            </a:r>
            <a:r>
              <a:rPr lang="ru-RU" sz="3200" dirty="0">
                <a:latin typeface="Times New Roman" panose="02020603050405020304" pitchFamily="18" charset="0"/>
                <a:cs typeface="Times New Roman" panose="02020603050405020304" pitchFamily="18" charset="0"/>
              </a:rPr>
              <a:t>Згідно </a:t>
            </a:r>
            <a:r>
              <a:rPr lang="ru-RU" sz="3200" dirty="0" err="1">
                <a:latin typeface="Times New Roman" panose="02020603050405020304" pitchFamily="18" charset="0"/>
                <a:cs typeface="Times New Roman" panose="02020603050405020304" pitchFamily="18" charset="0"/>
              </a:rPr>
              <a:t>із</a:t>
            </a:r>
            <a:r>
              <a:rPr lang="ru-RU" sz="3200" dirty="0">
                <a:latin typeface="Times New Roman" panose="02020603050405020304" pitchFamily="18" charset="0"/>
                <a:cs typeface="Times New Roman" panose="02020603050405020304" pitchFamily="18" charset="0"/>
              </a:rPr>
              <a:t> Законом </a:t>
            </a:r>
            <a:r>
              <a:rPr lang="ru-RU" sz="3200" dirty="0" err="1">
                <a:latin typeface="Times New Roman" panose="02020603050405020304" pitchFamily="18" charset="0"/>
                <a:cs typeface="Times New Roman" panose="02020603050405020304" pitchFamily="18" charset="0"/>
              </a:rPr>
              <a:t>України</a:t>
            </a:r>
            <a:r>
              <a:rPr lang="ru-RU" sz="3200" dirty="0">
                <a:latin typeface="Times New Roman" panose="02020603050405020304" pitchFamily="18" charset="0"/>
                <a:cs typeface="Times New Roman" panose="02020603050405020304" pitchFamily="18" charset="0"/>
              </a:rPr>
              <a:t> «Про </a:t>
            </a:r>
            <a:r>
              <a:rPr lang="ru-RU" sz="3200" dirty="0" err="1">
                <a:latin typeface="Times New Roman" panose="02020603050405020304" pitchFamily="18" charset="0"/>
                <a:cs typeface="Times New Roman" panose="02020603050405020304" pitchFamily="18" charset="0"/>
              </a:rPr>
              <a:t>освіту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громадянська</a:t>
            </a:r>
            <a:r>
              <a:rPr lang="ru-RU" sz="3200" dirty="0">
                <a:latin typeface="Times New Roman" panose="02020603050405020304" pitchFamily="18" charset="0"/>
                <a:cs typeface="Times New Roman" panose="02020603050405020304" pitchFamily="18" charset="0"/>
              </a:rPr>
              <a:t> </a:t>
            </a:r>
            <a:r>
              <a:rPr lang="uk-UA" sz="3200" dirty="0">
                <a:latin typeface="Times New Roman" panose="02020603050405020304" pitchFamily="18" charset="0"/>
                <a:cs typeface="Times New Roman" panose="02020603050405020304" pitchFamily="18" charset="0"/>
              </a:rPr>
              <a:t>компетентність як ключова формується на </a:t>
            </a:r>
            <a:r>
              <a:rPr lang="uk-UA" sz="3200" dirty="0" err="1">
                <a:latin typeface="Times New Roman" panose="02020603050405020304" pitchFamily="18" charset="0"/>
                <a:cs typeface="Times New Roman" panose="02020603050405020304" pitchFamily="18" charset="0"/>
              </a:rPr>
              <a:t>уроках</a:t>
            </a:r>
            <a:r>
              <a:rPr lang="uk-UA" sz="3200" dirty="0">
                <a:latin typeface="Times New Roman" panose="02020603050405020304" pitchFamily="18" charset="0"/>
                <a:cs typeface="Times New Roman" panose="02020603050405020304" pitchFamily="18" charset="0"/>
              </a:rPr>
              <a:t> з усіх предметів, адже, за словами Анатолія Мокренка, «фізиками, хіміками чи математиками стануть одиниці, а громадянами </a:t>
            </a:r>
          </a:p>
          <a:p>
            <a:r>
              <a:rPr lang="uk-UA" sz="3200" dirty="0">
                <a:latin typeface="Times New Roman" panose="02020603050405020304" pitchFamily="18" charset="0"/>
                <a:cs typeface="Times New Roman" panose="02020603050405020304" pitchFamily="18" charset="0"/>
              </a:rPr>
              <a:t>мають стати всі,</a:t>
            </a:r>
          </a:p>
          <a:p>
            <a:r>
              <a:rPr lang="uk-UA" sz="3200" dirty="0">
                <a:latin typeface="Times New Roman" panose="02020603050405020304" pitchFamily="18" charset="0"/>
                <a:cs typeface="Times New Roman" panose="02020603050405020304" pitchFamily="18" charset="0"/>
              </a:rPr>
              <a:t> бо без громадян</a:t>
            </a:r>
          </a:p>
          <a:p>
            <a:r>
              <a:rPr lang="uk-UA" sz="3200" dirty="0">
                <a:latin typeface="Times New Roman" panose="02020603050405020304" pitchFamily="18" charset="0"/>
                <a:cs typeface="Times New Roman" panose="02020603050405020304" pitchFamily="18" charset="0"/>
              </a:rPr>
              <a:t> держава просто </a:t>
            </a:r>
          </a:p>
          <a:p>
            <a:r>
              <a:rPr lang="uk-UA" sz="3200" dirty="0">
                <a:latin typeface="Times New Roman" panose="02020603050405020304" pitchFamily="18" charset="0"/>
                <a:cs typeface="Times New Roman" panose="02020603050405020304" pitchFamily="18" charset="0"/>
              </a:rPr>
              <a:t>неможлива».</a:t>
            </a:r>
            <a:endParaRPr lang="ru-RU" sz="3200" dirty="0">
              <a:latin typeface="Times New Roman" panose="02020603050405020304" pitchFamily="18" charset="0"/>
              <a:cs typeface="Times New Roman" panose="02020603050405020304" pitchFamily="18" charset="0"/>
            </a:endParaRPr>
          </a:p>
        </p:txBody>
      </p:sp>
      <p:pic>
        <p:nvPicPr>
          <p:cNvPr id="2" name="Picture 2" descr="Нет описания фото.">
            <a:extLst>
              <a:ext uri="{FF2B5EF4-FFF2-40B4-BE49-F238E27FC236}">
                <a16:creationId xmlns:a16="http://schemas.microsoft.com/office/drawing/2014/main" id="{35268C9C-278C-4317-B41D-D4F9C9F7D3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342"/>
          <a:stretch/>
        </p:blipFill>
        <p:spPr bwMode="auto">
          <a:xfrm>
            <a:off x="4655840" y="3140968"/>
            <a:ext cx="6192688" cy="3538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6385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102527"/>
            <a:ext cx="11809312" cy="664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5" name="Прямоугольник 1">
            <a:extLst>
              <a:ext uri="{FF2B5EF4-FFF2-40B4-BE49-F238E27FC236}">
                <a16:creationId xmlns:a16="http://schemas.microsoft.com/office/drawing/2014/main" id="{81F16B34-8233-4012-A19E-77381134E082}"/>
              </a:ext>
            </a:extLst>
          </p:cNvPr>
          <p:cNvSpPr/>
          <p:nvPr/>
        </p:nvSpPr>
        <p:spPr>
          <a:xfrm>
            <a:off x="1199455" y="648337"/>
            <a:ext cx="9793088" cy="6063198"/>
          </a:xfrm>
          <a:prstGeom prst="rect">
            <a:avLst/>
          </a:prstGeom>
        </p:spPr>
        <p:txBody>
          <a:bodyPr wrap="square" lIns="91430" tIns="45720" rIns="91430" bIns="45720">
            <a:spAutoFit/>
          </a:bodyPr>
          <a:lstStyle/>
          <a:p>
            <a:pPr algn="just"/>
            <a:r>
              <a:rPr lang="ru-RU" sz="3200" dirty="0">
                <a:latin typeface="Times New Roman" panose="02020603050405020304" pitchFamily="18" charset="0"/>
                <a:cs typeface="Times New Roman" panose="02020603050405020304" pitchFamily="18" charset="0"/>
              </a:rPr>
              <a:t>	Національно – </a:t>
            </a:r>
            <a:r>
              <a:rPr lang="ru-RU" sz="3200" dirty="0" err="1">
                <a:latin typeface="Times New Roman" panose="02020603050405020304" pitchFamily="18" charset="0"/>
                <a:cs typeface="Times New Roman" panose="02020603050405020304" pitchFamily="18" charset="0"/>
              </a:rPr>
              <a:t>патріотичне</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виховання</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засобами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навчального</a:t>
            </a:r>
            <a:r>
              <a:rPr lang="ru-RU" sz="3200" dirty="0">
                <a:latin typeface="Times New Roman" panose="02020603050405020304" pitchFamily="18" charset="0"/>
                <a:cs typeface="Times New Roman" panose="02020603050405020304" pitchFamily="18" charset="0"/>
              </a:rPr>
              <a:t> предмета </a:t>
            </a:r>
            <a:r>
              <a:rPr lang="ru-RU" sz="3200" dirty="0" err="1">
                <a:latin typeface="Times New Roman" panose="02020603050405020304" pitchFamily="18" charset="0"/>
                <a:cs typeface="Times New Roman" panose="02020603050405020304" pitchFamily="18" charset="0"/>
              </a:rPr>
              <a:t>здійснюють</a:t>
            </a:r>
            <a:r>
              <a:rPr lang="ru-RU" sz="3200" dirty="0">
                <a:latin typeface="Times New Roman" panose="02020603050405020304" pitchFamily="18" charset="0"/>
                <a:cs typeface="Times New Roman" panose="02020603050405020304" pitchFamily="18" charset="0"/>
              </a:rPr>
              <a:t> на </a:t>
            </a:r>
            <a:r>
              <a:rPr lang="ru-RU" sz="3200" dirty="0" err="1">
                <a:latin typeface="Times New Roman" panose="02020603050405020304" pitchFamily="18" charset="0"/>
                <a:cs typeface="Times New Roman" panose="02020603050405020304" pitchFamily="18" charset="0"/>
              </a:rPr>
              <a:t>різних</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етапах</a:t>
            </a:r>
            <a:r>
              <a:rPr lang="ru-RU" sz="3200" dirty="0">
                <a:latin typeface="Times New Roman" panose="02020603050405020304" pitchFamily="18" charset="0"/>
                <a:cs typeface="Times New Roman" panose="02020603050405020304" pitchFamily="18" charset="0"/>
              </a:rPr>
              <a:t> уроку з </a:t>
            </a:r>
            <a:r>
              <a:rPr lang="ru-RU" sz="3200" dirty="0" err="1">
                <a:latin typeface="Times New Roman" panose="02020603050405020304" pitchFamily="18" charset="0"/>
                <a:cs typeface="Times New Roman" panose="02020603050405020304" pitchFamily="18" charset="0"/>
              </a:rPr>
              <a:t>використанням</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сучасних</a:t>
            </a:r>
            <a:r>
              <a:rPr lang="ru-RU" sz="3200" dirty="0">
                <a:latin typeface="Times New Roman" panose="02020603050405020304" pitchFamily="18" charset="0"/>
                <a:cs typeface="Times New Roman" panose="02020603050405020304" pitchFamily="18" charset="0"/>
              </a:rPr>
              <a:t> форм, </a:t>
            </a:r>
            <a:r>
              <a:rPr lang="ru-RU" sz="3200" dirty="0" err="1">
                <a:latin typeface="Times New Roman" panose="02020603050405020304" pitchFamily="18" charset="0"/>
                <a:cs typeface="Times New Roman" panose="02020603050405020304" pitchFamily="18" charset="0"/>
              </a:rPr>
              <a:t>методів</a:t>
            </a:r>
            <a:r>
              <a:rPr lang="ru-RU" sz="3200" dirty="0">
                <a:latin typeface="Times New Roman" panose="02020603050405020304" pitchFamily="18" charset="0"/>
                <a:cs typeface="Times New Roman" panose="02020603050405020304" pitchFamily="18" charset="0"/>
              </a:rPr>
              <a:t> та </a:t>
            </a:r>
            <a:r>
              <a:rPr lang="ru-RU" sz="3200" dirty="0" err="1">
                <a:latin typeface="Times New Roman" panose="02020603050405020304" pitchFamily="18" charset="0"/>
                <a:cs typeface="Times New Roman" panose="02020603050405020304" pitchFamily="18" charset="0"/>
              </a:rPr>
              <a:t>прийомів</a:t>
            </a:r>
            <a:r>
              <a:rPr lang="ru-RU" sz="3200" dirty="0">
                <a:latin typeface="Times New Roman" panose="02020603050405020304" pitchFamily="18" charset="0"/>
                <a:cs typeface="Times New Roman" panose="02020603050405020304" pitchFamily="18" charset="0"/>
              </a:rPr>
              <a:t>.</a:t>
            </a:r>
          </a:p>
          <a:p>
            <a:pPr algn="just"/>
            <a:r>
              <a:rPr lang="ru-RU" sz="3200" dirty="0">
                <a:latin typeface="Times New Roman" panose="02020603050405020304" pitchFamily="18" charset="0"/>
                <a:cs typeface="Times New Roman" panose="02020603050405020304" pitchFamily="18" charset="0"/>
              </a:rPr>
              <a:t>	Для </a:t>
            </a:r>
            <a:r>
              <a:rPr lang="ru-RU" sz="3200" dirty="0" err="1">
                <a:latin typeface="Times New Roman" panose="02020603050405020304" pitchFamily="18" charset="0"/>
                <a:cs typeface="Times New Roman" panose="02020603050405020304" pitchFamily="18" charset="0"/>
              </a:rPr>
              <a:t>дітей</a:t>
            </a:r>
            <a:r>
              <a:rPr lang="ru-RU" sz="3200" dirty="0">
                <a:latin typeface="Times New Roman" panose="02020603050405020304" pitchFamily="18" charset="0"/>
                <a:cs typeface="Times New Roman" panose="02020603050405020304" pitchFamily="18" charset="0"/>
              </a:rPr>
              <a:t> нового </a:t>
            </a:r>
            <a:r>
              <a:rPr lang="ru-RU" sz="3200" dirty="0" err="1">
                <a:latin typeface="Times New Roman" panose="02020603050405020304" pitchFamily="18" charset="0"/>
                <a:cs typeface="Times New Roman" panose="02020603050405020304" pitchFamily="18" charset="0"/>
              </a:rPr>
              <a:t>еволюційного</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ступеня</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розвитку</a:t>
            </a:r>
            <a:r>
              <a:rPr lang="ru-RU" sz="3200" dirty="0">
                <a:latin typeface="Times New Roman" panose="02020603050405020304" pitchFamily="18" charset="0"/>
                <a:cs typeface="Times New Roman" panose="02020603050405020304" pitchFamily="18" charset="0"/>
              </a:rPr>
              <a:t> педагог </a:t>
            </a:r>
            <a:r>
              <a:rPr lang="ru-RU" sz="3200" dirty="0" err="1">
                <a:latin typeface="Times New Roman" panose="02020603050405020304" pitchFamily="18" charset="0"/>
                <a:cs typeface="Times New Roman" panose="02020603050405020304" pitchFamily="18" charset="0"/>
              </a:rPr>
              <a:t>має</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створити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таке</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виховне</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середовище</a:t>
            </a:r>
            <a:r>
              <a:rPr lang="ru-RU" sz="3200" dirty="0">
                <a:latin typeface="Times New Roman" panose="02020603050405020304" pitchFamily="18" charset="0"/>
                <a:cs typeface="Times New Roman" panose="02020603050405020304" pitchFamily="18" charset="0"/>
              </a:rPr>
              <a:t>, де </a:t>
            </a:r>
            <a:r>
              <a:rPr lang="ru-RU" sz="3200" dirty="0" err="1">
                <a:latin typeface="Times New Roman" panose="02020603050405020304" pitchFamily="18" charset="0"/>
                <a:cs typeface="Times New Roman" panose="02020603050405020304" pitchFamily="18" charset="0"/>
              </a:rPr>
              <a:t>панує</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доброзичлива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творча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емоційно</a:t>
            </a:r>
            <a:r>
              <a:rPr lang="ru-RU" sz="3200" dirty="0">
                <a:latin typeface="Times New Roman" panose="02020603050405020304" pitchFamily="18" charset="0"/>
                <a:cs typeface="Times New Roman" panose="02020603050405020304" pitchFamily="18" charset="0"/>
              </a:rPr>
              <a:t> позитивна атмосфера, яка </a:t>
            </a:r>
            <a:r>
              <a:rPr lang="ru-RU" sz="3200" dirty="0" err="1">
                <a:latin typeface="Times New Roman" panose="02020603050405020304" pitchFamily="18" charset="0"/>
                <a:cs typeface="Times New Roman" panose="02020603050405020304" pitchFamily="18" charset="0"/>
              </a:rPr>
              <a:t>стимулюватиме</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різноманітну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цікаву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пізнавальну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діяльність</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учнів</a:t>
            </a:r>
            <a:r>
              <a:rPr lang="ru-RU" sz="3200" dirty="0">
                <a:latin typeface="Times New Roman" panose="02020603050405020304" pitchFamily="18" charset="0"/>
                <a:cs typeface="Times New Roman" panose="02020603050405020304" pitchFamily="18" charset="0"/>
              </a:rPr>
              <a:t> для </a:t>
            </a:r>
            <a:r>
              <a:rPr lang="ru-RU" sz="3200" dirty="0" err="1">
                <a:latin typeface="Times New Roman" panose="02020603050405020304" pitchFamily="18" charset="0"/>
                <a:cs typeface="Times New Roman" panose="02020603050405020304" pitchFamily="18" charset="0"/>
              </a:rPr>
              <a:t>розкриття</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потенціалу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особистості</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розвитку</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вияву</a:t>
            </a:r>
            <a:r>
              <a:rPr lang="ru-RU" sz="3200" dirty="0">
                <a:latin typeface="Times New Roman" panose="02020603050405020304" pitchFamily="18" charset="0"/>
                <a:cs typeface="Times New Roman" panose="02020603050405020304" pitchFamily="18" charset="0"/>
              </a:rPr>
              <a:t> й </a:t>
            </a:r>
            <a:r>
              <a:rPr lang="ru-RU" sz="3200" dirty="0" err="1">
                <a:latin typeface="Times New Roman" panose="02020603050405020304" pitchFamily="18" charset="0"/>
                <a:cs typeface="Times New Roman" panose="02020603050405020304" pitchFamily="18" charset="0"/>
              </a:rPr>
              <a:t>застосування</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кращих</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моральних</a:t>
            </a:r>
            <a:r>
              <a:rPr lang="ru-RU" sz="3200" dirty="0">
                <a:latin typeface="Times New Roman" panose="02020603050405020304" pitchFamily="18" charset="0"/>
                <a:cs typeface="Times New Roman" panose="02020603050405020304" pitchFamily="18" charset="0"/>
              </a:rPr>
              <a:t> та </a:t>
            </a:r>
            <a:r>
              <a:rPr lang="ru-RU" sz="3200" dirty="0" err="1">
                <a:latin typeface="Times New Roman" panose="02020603050405020304" pitchFamily="18" charset="0"/>
                <a:cs typeface="Times New Roman" panose="02020603050405020304" pitchFamily="18" charset="0"/>
              </a:rPr>
              <a:t>громадянських</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якостей</a:t>
            </a:r>
            <a:r>
              <a:rPr lang="ru-RU" sz="3200" dirty="0">
                <a:latin typeface="Times New Roman" panose="02020603050405020304" pitchFamily="18" charset="0"/>
                <a:cs typeface="Times New Roman" panose="02020603050405020304" pitchFamily="18" charset="0"/>
              </a:rPr>
              <a:t>.</a:t>
            </a:r>
          </a:p>
          <a:p>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8074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780" y="169751"/>
            <a:ext cx="11588440" cy="6518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8270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3433" y="116642"/>
            <a:ext cx="9361052" cy="2554545"/>
          </a:xfrm>
          <a:prstGeom prst="rect">
            <a:avLst/>
          </a:prstGeom>
          <a:noFill/>
        </p:spPr>
        <p:txBody>
          <a:bodyPr wrap="square" lIns="91430" tIns="45720" rIns="91430" bIns="45720" rtlCol="0">
            <a:spAutoFit/>
          </a:bodyPr>
          <a:lstStyle/>
          <a:p>
            <a:pPr algn="just"/>
            <a:r>
              <a:rPr lang="uk-UA" sz="2800" b="1" dirty="0">
                <a:latin typeface="Times New Roman" panose="02020603050405020304" pitchFamily="18" charset="0"/>
                <a:cs typeface="Times New Roman" panose="02020603050405020304" pitchFamily="18" charset="0"/>
              </a:rPr>
              <a:t>	Процес патріотичного виховання дітей і молоді повинен мати випереджувальний характер, відповідати віковим періодам розвитку дитини та особистісним характеристикам.</a:t>
            </a:r>
            <a:endParaRPr lang="ru-RU" sz="2800" b="1" dirty="0">
              <a:latin typeface="Times New Roman" panose="02020603050405020304" pitchFamily="18" charset="0"/>
              <a:cs typeface="Times New Roman" panose="02020603050405020304" pitchFamily="18" charset="0"/>
            </a:endParaRPr>
          </a:p>
          <a:p>
            <a:endParaRPr lang="ru-RU" sz="2400" b="1" i="1" dirty="0">
              <a:solidFill>
                <a:srgbClr val="002060"/>
              </a:solidFill>
            </a:endParaRPr>
          </a:p>
          <a:p>
            <a:endParaRPr lang="ru-RU" sz="2400" dirty="0"/>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90" y="3789040"/>
            <a:ext cx="5808192" cy="2750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Рисунок 1">
            <a:extLst>
              <a:ext uri="{FF2B5EF4-FFF2-40B4-BE49-F238E27FC236}">
                <a16:creationId xmlns:a16="http://schemas.microsoft.com/office/drawing/2014/main" id="{A125B8C7-B2B0-47DE-BF8C-8D105233429A}"/>
              </a:ext>
            </a:extLst>
          </p:cNvPr>
          <p:cNvPicPr>
            <a:picLocks noChangeAspect="1"/>
          </p:cNvPicPr>
          <p:nvPr/>
        </p:nvPicPr>
        <p:blipFill rotWithShape="1">
          <a:blip r:embed="rId3"/>
          <a:srcRect t="15350" b="12200"/>
          <a:stretch/>
        </p:blipFill>
        <p:spPr>
          <a:xfrm>
            <a:off x="6023992" y="1535991"/>
            <a:ext cx="6011355" cy="3266376"/>
          </a:xfrm>
          <a:prstGeom prst="rect">
            <a:avLst/>
          </a:prstGeom>
        </p:spPr>
      </p:pic>
    </p:spTree>
    <p:extLst>
      <p:ext uri="{BB962C8B-B14F-4D97-AF65-F5344CB8AC3E}">
        <p14:creationId xmlns:p14="http://schemas.microsoft.com/office/powerpoint/2010/main" val="3059635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7" y="101250"/>
            <a:ext cx="11881320" cy="6683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5" name="Прямоугольник 1">
            <a:extLst>
              <a:ext uri="{FF2B5EF4-FFF2-40B4-BE49-F238E27FC236}">
                <a16:creationId xmlns:a16="http://schemas.microsoft.com/office/drawing/2014/main" id="{81F16B34-8233-4012-A19E-77381134E082}"/>
              </a:ext>
            </a:extLst>
          </p:cNvPr>
          <p:cNvSpPr/>
          <p:nvPr/>
        </p:nvSpPr>
        <p:spPr>
          <a:xfrm>
            <a:off x="1199456" y="1166842"/>
            <a:ext cx="9793088" cy="4524315"/>
          </a:xfrm>
          <a:prstGeom prst="rect">
            <a:avLst/>
          </a:prstGeom>
        </p:spPr>
        <p:txBody>
          <a:bodyPr wrap="square" lIns="91430" tIns="45720" rIns="91430" bIns="45720">
            <a:spAutoFit/>
          </a:bodyPr>
          <a:lstStyle/>
          <a:p>
            <a:r>
              <a:rPr lang="ru-RU" sz="3200" dirty="0">
                <a:latin typeface="Times New Roman" panose="02020603050405020304" pitchFamily="18" charset="0"/>
                <a:cs typeface="Times New Roman" panose="02020603050405020304" pitchFamily="18" charset="0"/>
              </a:rPr>
              <a:t>	</a:t>
            </a:r>
            <a:r>
              <a:rPr lang="ru-RU" sz="3600" dirty="0">
                <a:latin typeface="Times New Roman" panose="02020603050405020304" pitchFamily="18" charset="0"/>
                <a:cs typeface="Times New Roman" panose="02020603050405020304" pitchFamily="18" charset="0"/>
              </a:rPr>
              <a:t>Велика </a:t>
            </a:r>
            <a:r>
              <a:rPr lang="ru-RU" sz="3600" dirty="0" err="1">
                <a:latin typeface="Times New Roman" panose="02020603050405020304" pitchFamily="18" charset="0"/>
                <a:cs typeface="Times New Roman" panose="02020603050405020304" pitchFamily="18" charset="0"/>
              </a:rPr>
              <a:t>увага</a:t>
            </a:r>
            <a:r>
              <a:rPr lang="ru-RU" sz="3600" dirty="0">
                <a:latin typeface="Times New Roman" panose="02020603050405020304" pitchFamily="18" charset="0"/>
                <a:cs typeface="Times New Roman" panose="02020603050405020304" pitchFamily="18" charset="0"/>
              </a:rPr>
              <a:t> в </a:t>
            </a:r>
            <a:r>
              <a:rPr lang="ru-RU" sz="3600" dirty="0" err="1">
                <a:latin typeface="Times New Roman" panose="02020603050405020304" pitchFamily="18" charset="0"/>
                <a:cs typeface="Times New Roman" panose="02020603050405020304" pitchFamily="18" charset="0"/>
              </a:rPr>
              <a:t>освітньому</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процесі</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приділяється</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волонтерству</a:t>
            </a:r>
            <a:r>
              <a:rPr lang="ru-RU" sz="3600" dirty="0">
                <a:latin typeface="Times New Roman" panose="02020603050405020304" pitchFamily="18" charset="0"/>
                <a:cs typeface="Times New Roman" panose="02020603050405020304" pitchFamily="18" charset="0"/>
              </a:rPr>
              <a:t>.</a:t>
            </a:r>
          </a:p>
          <a:p>
            <a:r>
              <a:rPr lang="ru-RU" sz="3600" dirty="0">
                <a:solidFill>
                  <a:srgbClr val="2610F8"/>
                </a:solidFill>
                <a:latin typeface="Times New Roman" panose="02020603050405020304" pitchFamily="18" charset="0"/>
                <a:cs typeface="Times New Roman" panose="02020603050405020304" pitchFamily="18" charset="0"/>
              </a:rPr>
              <a:t>ВОЛОНТЕРСТВО</a:t>
            </a:r>
            <a:r>
              <a:rPr lang="ru-RU" sz="3600" dirty="0">
                <a:latin typeface="Times New Roman" panose="02020603050405020304" pitchFamily="18" charset="0"/>
                <a:cs typeface="Times New Roman" panose="02020603050405020304" pitchFamily="18" charset="0"/>
              </a:rPr>
              <a:t> – </a:t>
            </a:r>
            <a:r>
              <a:rPr lang="ru-RU" sz="3600" dirty="0" err="1">
                <a:latin typeface="Times New Roman" panose="02020603050405020304" pitchFamily="18" charset="0"/>
                <a:cs typeface="Times New Roman" panose="02020603050405020304" pitchFamily="18" charset="0"/>
              </a:rPr>
              <a:t>це</a:t>
            </a:r>
            <a:r>
              <a:rPr lang="ru-RU" sz="3600" dirty="0">
                <a:latin typeface="Times New Roman" panose="02020603050405020304" pitchFamily="18" charset="0"/>
                <a:cs typeface="Times New Roman" panose="02020603050405020304" pitchFamily="18" charset="0"/>
              </a:rPr>
              <a:t> не </a:t>
            </a:r>
            <a:r>
              <a:rPr lang="ru-RU" sz="3600" dirty="0" err="1">
                <a:latin typeface="Times New Roman" panose="02020603050405020304" pitchFamily="18" charset="0"/>
                <a:cs typeface="Times New Roman" panose="02020603050405020304" pitchFamily="18" charset="0"/>
              </a:rPr>
              <a:t>лише</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добрі</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справи</a:t>
            </a:r>
            <a:r>
              <a:rPr lang="ru-RU" sz="3600" dirty="0">
                <a:latin typeface="Times New Roman" panose="02020603050405020304" pitchFamily="18" charset="0"/>
                <a:cs typeface="Times New Roman" panose="02020603050405020304" pitchFamily="18" charset="0"/>
              </a:rPr>
              <a:t> та </a:t>
            </a:r>
            <a:r>
              <a:rPr lang="ru-RU" sz="3600" dirty="0" err="1">
                <a:latin typeface="Times New Roman" panose="02020603050405020304" pitchFamily="18" charset="0"/>
                <a:cs typeface="Times New Roman" panose="02020603050405020304" pitchFamily="18" charset="0"/>
              </a:rPr>
              <a:t>допомога</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це</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можливіть</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отримати</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нові</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знання</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досвід</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навички</a:t>
            </a:r>
            <a:r>
              <a:rPr lang="ru-RU" sz="3600" dirty="0">
                <a:latin typeface="Times New Roman" panose="02020603050405020304" pitchFamily="18" charset="0"/>
                <a:cs typeface="Times New Roman" panose="02020603050405020304" pitchFamily="18" charset="0"/>
              </a:rPr>
              <a:t>.</a:t>
            </a:r>
          </a:p>
          <a:p>
            <a:r>
              <a:rPr lang="ru-RU" sz="3600" dirty="0" err="1">
                <a:latin typeface="Times New Roman" panose="02020603050405020304" pitchFamily="18" charset="0"/>
                <a:cs typeface="Times New Roman" panose="02020603050405020304" pitchFamily="18" charset="0"/>
              </a:rPr>
              <a:t>Шкільне</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волонтерство</a:t>
            </a:r>
            <a:r>
              <a:rPr lang="ru-RU" sz="3600" dirty="0">
                <a:latin typeface="Times New Roman" panose="02020603050405020304" pitchFamily="18" charset="0"/>
                <a:cs typeface="Times New Roman" panose="02020603050405020304" pitchFamily="18" charset="0"/>
              </a:rPr>
              <a:t> – </a:t>
            </a:r>
            <a:r>
              <a:rPr lang="ru-RU" sz="3600" dirty="0" err="1">
                <a:latin typeface="Times New Roman" panose="02020603050405020304" pitchFamily="18" charset="0"/>
                <a:cs typeface="Times New Roman" panose="02020603050405020304" pitchFamily="18" charset="0"/>
              </a:rPr>
              <a:t>це</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тисячі</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добрих</a:t>
            </a:r>
            <a:r>
              <a:rPr lang="ru-RU" sz="3600" dirty="0">
                <a:latin typeface="Times New Roman" panose="02020603050405020304" pitchFamily="18" charset="0"/>
                <a:cs typeface="Times New Roman" panose="02020603050405020304" pitchFamily="18" charset="0"/>
              </a:rPr>
              <a:t> справ, </a:t>
            </a:r>
            <a:r>
              <a:rPr lang="ru-RU" sz="3600" dirty="0" err="1">
                <a:latin typeface="Times New Roman" panose="02020603050405020304" pitchFamily="18" charset="0"/>
                <a:cs typeface="Times New Roman" panose="02020603050405020304" pitchFamily="18" charset="0"/>
              </a:rPr>
              <a:t>зроблених</a:t>
            </a:r>
            <a:r>
              <a:rPr lang="ru-RU" sz="3600" dirty="0">
                <a:latin typeface="Times New Roman" panose="02020603050405020304" pitchFamily="18" charset="0"/>
                <a:cs typeface="Times New Roman" panose="02020603050405020304" pitchFamily="18" charset="0"/>
              </a:rPr>
              <a:t> з </a:t>
            </a:r>
            <a:r>
              <a:rPr lang="ru-RU" sz="3600" dirty="0" err="1">
                <a:latin typeface="Times New Roman" panose="02020603050405020304" pitchFamily="18" charset="0"/>
                <a:cs typeface="Times New Roman" panose="02020603050405020304" pitchFamily="18" charset="0"/>
              </a:rPr>
              <a:t>непохитною</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вірою</a:t>
            </a:r>
            <a:r>
              <a:rPr lang="ru-RU" sz="3600" dirty="0">
                <a:latin typeface="Times New Roman" panose="02020603050405020304" pitchFamily="18" charset="0"/>
                <a:cs typeface="Times New Roman" panose="02020603050405020304" pitchFamily="18" charset="0"/>
              </a:rPr>
              <a:t> в нашу перемогу.</a:t>
            </a:r>
          </a:p>
          <a:p>
            <a:r>
              <a:rPr lang="ru-RU" sz="3600" dirty="0" err="1">
                <a:latin typeface="Times New Roman" panose="02020603050405020304" pitchFamily="18" charset="0"/>
                <a:cs typeface="Times New Roman" panose="02020603050405020304" pitchFamily="18" charset="0"/>
              </a:rPr>
              <a:t>Саме</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безкорисні</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вчинки</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творять</a:t>
            </a:r>
            <a:r>
              <a:rPr lang="ru-RU" sz="3600" dirty="0">
                <a:latin typeface="Times New Roman" panose="02020603050405020304" pitchFamily="18" charset="0"/>
                <a:cs typeface="Times New Roman" panose="02020603050405020304" pitchFamily="18" charset="0"/>
              </a:rPr>
              <a:t> </a:t>
            </a:r>
            <a:r>
              <a:rPr lang="ru-RU" sz="3600" dirty="0">
                <a:solidFill>
                  <a:srgbClr val="2610F8"/>
                </a:solidFill>
                <a:latin typeface="Times New Roman" panose="02020603050405020304" pitchFamily="18" charset="0"/>
                <a:cs typeface="Times New Roman" panose="02020603050405020304" pitchFamily="18" charset="0"/>
              </a:rPr>
              <a:t>МАЙБУТНЄ!</a:t>
            </a:r>
          </a:p>
        </p:txBody>
      </p:sp>
    </p:spTree>
    <p:extLst>
      <p:ext uri="{BB962C8B-B14F-4D97-AF65-F5344CB8AC3E}">
        <p14:creationId xmlns:p14="http://schemas.microsoft.com/office/powerpoint/2010/main" val="28514721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0" y="0"/>
            <a:ext cx="9144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FEDB5"/>
          </a:solidFill>
        </p:spPr>
        <p:txBody>
          <a:bodyPr wrap="square" lIns="0" tIns="0" rIns="0" bIns="0" rtlCol="0"/>
          <a:lstStyle/>
          <a:p>
            <a:pPr defTabSz="512064"/>
            <a:endParaRPr kern="0">
              <a:solidFill>
                <a:sysClr val="windowText" lastClr="000000"/>
              </a:solidFill>
            </a:endParaRPr>
          </a:p>
        </p:txBody>
      </p:sp>
      <p:grpSp>
        <p:nvGrpSpPr>
          <p:cNvPr id="3" name="object 3"/>
          <p:cNvGrpSpPr/>
          <p:nvPr/>
        </p:nvGrpSpPr>
        <p:grpSpPr>
          <a:xfrm>
            <a:off x="1524000" y="0"/>
            <a:ext cx="9144000" cy="6858000"/>
            <a:chOff x="0" y="0"/>
            <a:chExt cx="18288000" cy="10287000"/>
          </a:xfrm>
        </p:grpSpPr>
        <p:sp>
          <p:nvSpPr>
            <p:cNvPr id="4" name="object 4"/>
            <p:cNvSpPr/>
            <p:nvPr/>
          </p:nvSpPr>
          <p:spPr>
            <a:xfrm>
              <a:off x="0" y="0"/>
              <a:ext cx="11123295" cy="9775825"/>
            </a:xfrm>
            <a:custGeom>
              <a:avLst/>
              <a:gdLst/>
              <a:ahLst/>
              <a:cxnLst/>
              <a:rect l="l" t="t" r="r" b="b"/>
              <a:pathLst>
                <a:path w="11123295" h="9775825">
                  <a:moveTo>
                    <a:pt x="11123262" y="9775462"/>
                  </a:moveTo>
                  <a:lnTo>
                    <a:pt x="0" y="9775462"/>
                  </a:lnTo>
                  <a:lnTo>
                    <a:pt x="0" y="0"/>
                  </a:lnTo>
                  <a:lnTo>
                    <a:pt x="11123262" y="0"/>
                  </a:lnTo>
                  <a:lnTo>
                    <a:pt x="11123262" y="9775462"/>
                  </a:lnTo>
                  <a:close/>
                </a:path>
              </a:pathLst>
            </a:custGeom>
            <a:solidFill>
              <a:srgbClr val="FEFAF1"/>
            </a:solidFill>
          </p:spPr>
          <p:txBody>
            <a:bodyPr wrap="square" lIns="0" tIns="0" rIns="0" bIns="0" rtlCol="0"/>
            <a:lstStyle/>
            <a:p>
              <a:pPr defTabSz="512064"/>
              <a:endParaRPr kern="0">
                <a:solidFill>
                  <a:sysClr val="windowText" lastClr="000000"/>
                </a:solidFill>
              </a:endParaRPr>
            </a:p>
          </p:txBody>
        </p:sp>
        <p:pic>
          <p:nvPicPr>
            <p:cNvPr id="5" name="object 5"/>
            <p:cNvPicPr/>
            <p:nvPr/>
          </p:nvPicPr>
          <p:blipFill>
            <a:blip r:embed="rId2" cstate="print"/>
            <a:stretch>
              <a:fillRect/>
            </a:stretch>
          </p:blipFill>
          <p:spPr>
            <a:xfrm>
              <a:off x="9269218" y="3835616"/>
              <a:ext cx="8591713" cy="6451382"/>
            </a:xfrm>
            <a:prstGeom prst="rect">
              <a:avLst/>
            </a:prstGeom>
          </p:spPr>
        </p:pic>
        <p:sp>
          <p:nvSpPr>
            <p:cNvPr id="6" name="object 6"/>
            <p:cNvSpPr/>
            <p:nvPr/>
          </p:nvSpPr>
          <p:spPr>
            <a:xfrm>
              <a:off x="14371099" y="0"/>
              <a:ext cx="3917315" cy="3445510"/>
            </a:xfrm>
            <a:custGeom>
              <a:avLst/>
              <a:gdLst/>
              <a:ahLst/>
              <a:cxnLst/>
              <a:rect l="l" t="t" r="r" b="b"/>
              <a:pathLst>
                <a:path w="3917315" h="3445510">
                  <a:moveTo>
                    <a:pt x="3699151" y="3394483"/>
                  </a:moveTo>
                  <a:lnTo>
                    <a:pt x="2448527" y="3394483"/>
                  </a:lnTo>
                  <a:lnTo>
                    <a:pt x="1996416" y="3267483"/>
                  </a:lnTo>
                  <a:lnTo>
                    <a:pt x="1952842" y="3242083"/>
                  </a:lnTo>
                  <a:lnTo>
                    <a:pt x="1866661" y="3216683"/>
                  </a:lnTo>
                  <a:lnTo>
                    <a:pt x="1824067" y="3191283"/>
                  </a:lnTo>
                  <a:lnTo>
                    <a:pt x="1781810" y="3178583"/>
                  </a:lnTo>
                  <a:lnTo>
                    <a:pt x="1739898" y="3153183"/>
                  </a:lnTo>
                  <a:lnTo>
                    <a:pt x="1698335" y="3140483"/>
                  </a:lnTo>
                  <a:lnTo>
                    <a:pt x="1657128" y="3115083"/>
                  </a:lnTo>
                  <a:lnTo>
                    <a:pt x="1616283" y="3102383"/>
                  </a:lnTo>
                  <a:lnTo>
                    <a:pt x="1495971" y="3026183"/>
                  </a:lnTo>
                  <a:lnTo>
                    <a:pt x="1456629" y="3013483"/>
                  </a:lnTo>
                  <a:lnTo>
                    <a:pt x="1379120" y="2962683"/>
                  </a:lnTo>
                  <a:lnTo>
                    <a:pt x="1303219" y="2911883"/>
                  </a:lnTo>
                  <a:lnTo>
                    <a:pt x="1228972" y="2861083"/>
                  </a:lnTo>
                  <a:lnTo>
                    <a:pt x="1192483" y="2835683"/>
                  </a:lnTo>
                  <a:lnTo>
                    <a:pt x="1156425" y="2797583"/>
                  </a:lnTo>
                  <a:lnTo>
                    <a:pt x="1085624" y="2746783"/>
                  </a:lnTo>
                  <a:lnTo>
                    <a:pt x="1050893" y="2721383"/>
                  </a:lnTo>
                  <a:lnTo>
                    <a:pt x="1016617" y="2683283"/>
                  </a:lnTo>
                  <a:lnTo>
                    <a:pt x="982799" y="2657883"/>
                  </a:lnTo>
                  <a:lnTo>
                    <a:pt x="949448" y="2632483"/>
                  </a:lnTo>
                  <a:lnTo>
                    <a:pt x="916568" y="2594383"/>
                  </a:lnTo>
                  <a:lnTo>
                    <a:pt x="884165" y="2568983"/>
                  </a:lnTo>
                  <a:lnTo>
                    <a:pt x="852245" y="2530883"/>
                  </a:lnTo>
                  <a:lnTo>
                    <a:pt x="820813" y="2505483"/>
                  </a:lnTo>
                  <a:lnTo>
                    <a:pt x="789877" y="2467383"/>
                  </a:lnTo>
                  <a:lnTo>
                    <a:pt x="759440" y="2429283"/>
                  </a:lnTo>
                  <a:lnTo>
                    <a:pt x="729510" y="2403883"/>
                  </a:lnTo>
                  <a:lnTo>
                    <a:pt x="700092" y="2365783"/>
                  </a:lnTo>
                  <a:lnTo>
                    <a:pt x="671191" y="2327683"/>
                  </a:lnTo>
                  <a:lnTo>
                    <a:pt x="642814" y="2302283"/>
                  </a:lnTo>
                  <a:lnTo>
                    <a:pt x="614966" y="2264183"/>
                  </a:lnTo>
                  <a:lnTo>
                    <a:pt x="587653" y="2226083"/>
                  </a:lnTo>
                  <a:lnTo>
                    <a:pt x="560881" y="2187983"/>
                  </a:lnTo>
                  <a:lnTo>
                    <a:pt x="534655" y="2149883"/>
                  </a:lnTo>
                  <a:lnTo>
                    <a:pt x="508983" y="2111783"/>
                  </a:lnTo>
                  <a:lnTo>
                    <a:pt x="483868" y="2086383"/>
                  </a:lnTo>
                  <a:lnTo>
                    <a:pt x="459317" y="2048283"/>
                  </a:lnTo>
                  <a:lnTo>
                    <a:pt x="435336" y="2010183"/>
                  </a:lnTo>
                  <a:lnTo>
                    <a:pt x="411931" y="1972083"/>
                  </a:lnTo>
                  <a:lnTo>
                    <a:pt x="389108" y="1933983"/>
                  </a:lnTo>
                  <a:lnTo>
                    <a:pt x="366871" y="1883183"/>
                  </a:lnTo>
                  <a:lnTo>
                    <a:pt x="345227" y="1845083"/>
                  </a:lnTo>
                  <a:lnTo>
                    <a:pt x="324183" y="1806983"/>
                  </a:lnTo>
                  <a:lnTo>
                    <a:pt x="303742" y="1768883"/>
                  </a:lnTo>
                  <a:lnTo>
                    <a:pt x="283913" y="1730783"/>
                  </a:lnTo>
                  <a:lnTo>
                    <a:pt x="264699" y="1692683"/>
                  </a:lnTo>
                  <a:lnTo>
                    <a:pt x="246107" y="1641883"/>
                  </a:lnTo>
                  <a:lnTo>
                    <a:pt x="228143" y="1603783"/>
                  </a:lnTo>
                  <a:lnTo>
                    <a:pt x="210813" y="1565683"/>
                  </a:lnTo>
                  <a:lnTo>
                    <a:pt x="194122" y="1514883"/>
                  </a:lnTo>
                  <a:lnTo>
                    <a:pt x="178076" y="1476783"/>
                  </a:lnTo>
                  <a:lnTo>
                    <a:pt x="162680" y="1438683"/>
                  </a:lnTo>
                  <a:lnTo>
                    <a:pt x="147942" y="1387883"/>
                  </a:lnTo>
                  <a:lnTo>
                    <a:pt x="133866" y="1349783"/>
                  </a:lnTo>
                  <a:lnTo>
                    <a:pt x="120458" y="1311683"/>
                  </a:lnTo>
                  <a:lnTo>
                    <a:pt x="107725" y="1260883"/>
                  </a:lnTo>
                  <a:lnTo>
                    <a:pt x="95671" y="1222783"/>
                  </a:lnTo>
                  <a:lnTo>
                    <a:pt x="84303" y="1171983"/>
                  </a:lnTo>
                  <a:lnTo>
                    <a:pt x="73626" y="1133883"/>
                  </a:lnTo>
                  <a:lnTo>
                    <a:pt x="63647" y="1083083"/>
                  </a:lnTo>
                  <a:lnTo>
                    <a:pt x="54371" y="1032283"/>
                  </a:lnTo>
                  <a:lnTo>
                    <a:pt x="45803" y="994183"/>
                  </a:lnTo>
                  <a:lnTo>
                    <a:pt x="37950" y="943383"/>
                  </a:lnTo>
                  <a:lnTo>
                    <a:pt x="30818" y="905283"/>
                  </a:lnTo>
                  <a:lnTo>
                    <a:pt x="24412" y="854483"/>
                  </a:lnTo>
                  <a:lnTo>
                    <a:pt x="18737" y="803683"/>
                  </a:lnTo>
                  <a:lnTo>
                    <a:pt x="13801" y="765583"/>
                  </a:lnTo>
                  <a:lnTo>
                    <a:pt x="9608" y="714783"/>
                  </a:lnTo>
                  <a:lnTo>
                    <a:pt x="6164" y="663983"/>
                  </a:lnTo>
                  <a:lnTo>
                    <a:pt x="3476" y="625883"/>
                  </a:lnTo>
                  <a:lnTo>
                    <a:pt x="1548" y="575083"/>
                  </a:lnTo>
                  <a:lnTo>
                    <a:pt x="388" y="524283"/>
                  </a:lnTo>
                  <a:lnTo>
                    <a:pt x="0" y="473483"/>
                  </a:lnTo>
                  <a:lnTo>
                    <a:pt x="388" y="435383"/>
                  </a:lnTo>
                  <a:lnTo>
                    <a:pt x="1548" y="384583"/>
                  </a:lnTo>
                  <a:lnTo>
                    <a:pt x="3476" y="333783"/>
                  </a:lnTo>
                  <a:lnTo>
                    <a:pt x="6164" y="282983"/>
                  </a:lnTo>
                  <a:lnTo>
                    <a:pt x="9608" y="244883"/>
                  </a:lnTo>
                  <a:lnTo>
                    <a:pt x="13801" y="194083"/>
                  </a:lnTo>
                  <a:lnTo>
                    <a:pt x="18737" y="143283"/>
                  </a:lnTo>
                  <a:lnTo>
                    <a:pt x="24412" y="105183"/>
                  </a:lnTo>
                  <a:lnTo>
                    <a:pt x="30818" y="54383"/>
                  </a:lnTo>
                  <a:lnTo>
                    <a:pt x="37950" y="16283"/>
                  </a:lnTo>
                  <a:lnTo>
                    <a:pt x="40468" y="0"/>
                  </a:lnTo>
                  <a:lnTo>
                    <a:pt x="3916898" y="0"/>
                  </a:lnTo>
                  <a:lnTo>
                    <a:pt x="3916898" y="3333317"/>
                  </a:lnTo>
                  <a:lnTo>
                    <a:pt x="3699151" y="3394483"/>
                  </a:lnTo>
                  <a:close/>
                </a:path>
                <a:path w="3917315" h="3445510">
                  <a:moveTo>
                    <a:pt x="3558241" y="3419883"/>
                  </a:moveTo>
                  <a:lnTo>
                    <a:pt x="2589437" y="3419883"/>
                  </a:lnTo>
                  <a:lnTo>
                    <a:pt x="2495248" y="3394483"/>
                  </a:lnTo>
                  <a:lnTo>
                    <a:pt x="3652431" y="3394483"/>
                  </a:lnTo>
                  <a:lnTo>
                    <a:pt x="3558241" y="3419883"/>
                  </a:lnTo>
                  <a:close/>
                </a:path>
                <a:path w="3917315" h="3445510">
                  <a:moveTo>
                    <a:pt x="3463093" y="3432583"/>
                  </a:moveTo>
                  <a:lnTo>
                    <a:pt x="2684585" y="3432583"/>
                  </a:lnTo>
                  <a:lnTo>
                    <a:pt x="2636894" y="3419883"/>
                  </a:lnTo>
                  <a:lnTo>
                    <a:pt x="3510784" y="3419883"/>
                  </a:lnTo>
                  <a:lnTo>
                    <a:pt x="3463093" y="3432583"/>
                  </a:lnTo>
                  <a:close/>
                </a:path>
                <a:path w="3917315" h="3445510">
                  <a:moveTo>
                    <a:pt x="3318675" y="3445283"/>
                  </a:moveTo>
                  <a:lnTo>
                    <a:pt x="2829003" y="3445283"/>
                  </a:lnTo>
                  <a:lnTo>
                    <a:pt x="2780646" y="3432583"/>
                  </a:lnTo>
                  <a:lnTo>
                    <a:pt x="3367032" y="3432583"/>
                  </a:lnTo>
                  <a:lnTo>
                    <a:pt x="3318675" y="3445283"/>
                  </a:lnTo>
                  <a:close/>
                </a:path>
              </a:pathLst>
            </a:custGeom>
            <a:solidFill>
              <a:srgbClr val="FFFFFF">
                <a:alpha val="40998"/>
              </a:srgbClr>
            </a:solidFill>
          </p:spPr>
          <p:txBody>
            <a:bodyPr wrap="square" lIns="0" tIns="0" rIns="0" bIns="0" rtlCol="0"/>
            <a:lstStyle/>
            <a:p>
              <a:pPr defTabSz="512064"/>
              <a:endParaRPr kern="0">
                <a:solidFill>
                  <a:sysClr val="windowText" lastClr="000000"/>
                </a:solidFill>
              </a:endParaRPr>
            </a:p>
          </p:txBody>
        </p:sp>
        <p:sp>
          <p:nvSpPr>
            <p:cNvPr id="7" name="object 7"/>
            <p:cNvSpPr/>
            <p:nvPr/>
          </p:nvSpPr>
          <p:spPr>
            <a:xfrm>
              <a:off x="1545069" y="3383685"/>
              <a:ext cx="657225" cy="2395220"/>
            </a:xfrm>
            <a:custGeom>
              <a:avLst/>
              <a:gdLst/>
              <a:ahLst/>
              <a:cxnLst/>
              <a:rect l="l" t="t" r="r" b="b"/>
              <a:pathLst>
                <a:path w="657225" h="2395220">
                  <a:moveTo>
                    <a:pt x="656742" y="2077389"/>
                  </a:moveTo>
                  <a:lnTo>
                    <a:pt x="653186" y="2030463"/>
                  </a:lnTo>
                  <a:lnTo>
                    <a:pt x="642835" y="1985670"/>
                  </a:lnTo>
                  <a:lnTo>
                    <a:pt x="626224" y="1943506"/>
                  </a:lnTo>
                  <a:lnTo>
                    <a:pt x="603834" y="1904466"/>
                  </a:lnTo>
                  <a:lnTo>
                    <a:pt x="576199" y="1869046"/>
                  </a:lnTo>
                  <a:lnTo>
                    <a:pt x="543801" y="1837715"/>
                  </a:lnTo>
                  <a:lnTo>
                    <a:pt x="507174" y="1810981"/>
                  </a:lnTo>
                  <a:lnTo>
                    <a:pt x="466801" y="1789341"/>
                  </a:lnTo>
                  <a:lnTo>
                    <a:pt x="423202" y="1773262"/>
                  </a:lnTo>
                  <a:lnTo>
                    <a:pt x="376897" y="1763268"/>
                  </a:lnTo>
                  <a:lnTo>
                    <a:pt x="328371" y="1759826"/>
                  </a:lnTo>
                  <a:lnTo>
                    <a:pt x="279844" y="1763268"/>
                  </a:lnTo>
                  <a:lnTo>
                    <a:pt x="233527" y="1773262"/>
                  </a:lnTo>
                  <a:lnTo>
                    <a:pt x="189941" y="1789341"/>
                  </a:lnTo>
                  <a:lnTo>
                    <a:pt x="149567" y="1810981"/>
                  </a:lnTo>
                  <a:lnTo>
                    <a:pt x="112928" y="1837715"/>
                  </a:lnTo>
                  <a:lnTo>
                    <a:pt x="80543" y="1869046"/>
                  </a:lnTo>
                  <a:lnTo>
                    <a:pt x="52895" y="1904466"/>
                  </a:lnTo>
                  <a:lnTo>
                    <a:pt x="30518" y="1943506"/>
                  </a:lnTo>
                  <a:lnTo>
                    <a:pt x="13906" y="1985670"/>
                  </a:lnTo>
                  <a:lnTo>
                    <a:pt x="3556" y="2030463"/>
                  </a:lnTo>
                  <a:lnTo>
                    <a:pt x="0" y="2077389"/>
                  </a:lnTo>
                  <a:lnTo>
                    <a:pt x="3556" y="2124316"/>
                  </a:lnTo>
                  <a:lnTo>
                    <a:pt x="13906" y="2169109"/>
                  </a:lnTo>
                  <a:lnTo>
                    <a:pt x="30518" y="2211273"/>
                  </a:lnTo>
                  <a:lnTo>
                    <a:pt x="52895" y="2250313"/>
                  </a:lnTo>
                  <a:lnTo>
                    <a:pt x="80543" y="2285733"/>
                  </a:lnTo>
                  <a:lnTo>
                    <a:pt x="112928" y="2317064"/>
                  </a:lnTo>
                  <a:lnTo>
                    <a:pt x="149567" y="2343797"/>
                  </a:lnTo>
                  <a:lnTo>
                    <a:pt x="189941" y="2365438"/>
                  </a:lnTo>
                  <a:lnTo>
                    <a:pt x="233527" y="2381516"/>
                  </a:lnTo>
                  <a:lnTo>
                    <a:pt x="279844" y="2391511"/>
                  </a:lnTo>
                  <a:lnTo>
                    <a:pt x="328371" y="2394953"/>
                  </a:lnTo>
                  <a:lnTo>
                    <a:pt x="376897" y="2391511"/>
                  </a:lnTo>
                  <a:lnTo>
                    <a:pt x="423202" y="2381516"/>
                  </a:lnTo>
                  <a:lnTo>
                    <a:pt x="466801" y="2365438"/>
                  </a:lnTo>
                  <a:lnTo>
                    <a:pt x="507174" y="2343797"/>
                  </a:lnTo>
                  <a:lnTo>
                    <a:pt x="543801" y="2317064"/>
                  </a:lnTo>
                  <a:lnTo>
                    <a:pt x="576199" y="2285733"/>
                  </a:lnTo>
                  <a:lnTo>
                    <a:pt x="603834" y="2250313"/>
                  </a:lnTo>
                  <a:lnTo>
                    <a:pt x="626224" y="2211273"/>
                  </a:lnTo>
                  <a:lnTo>
                    <a:pt x="642835" y="2169109"/>
                  </a:lnTo>
                  <a:lnTo>
                    <a:pt x="653186" y="2124316"/>
                  </a:lnTo>
                  <a:lnTo>
                    <a:pt x="656742" y="2077389"/>
                  </a:lnTo>
                  <a:close/>
                </a:path>
                <a:path w="657225" h="2395220">
                  <a:moveTo>
                    <a:pt x="656742" y="317563"/>
                  </a:moveTo>
                  <a:lnTo>
                    <a:pt x="653186" y="270637"/>
                  </a:lnTo>
                  <a:lnTo>
                    <a:pt x="642835" y="225844"/>
                  </a:lnTo>
                  <a:lnTo>
                    <a:pt x="626224" y="183680"/>
                  </a:lnTo>
                  <a:lnTo>
                    <a:pt x="603834" y="144640"/>
                  </a:lnTo>
                  <a:lnTo>
                    <a:pt x="576199" y="109220"/>
                  </a:lnTo>
                  <a:lnTo>
                    <a:pt x="543801" y="77889"/>
                  </a:lnTo>
                  <a:lnTo>
                    <a:pt x="507174" y="51155"/>
                  </a:lnTo>
                  <a:lnTo>
                    <a:pt x="466801" y="29514"/>
                  </a:lnTo>
                  <a:lnTo>
                    <a:pt x="423202" y="13436"/>
                  </a:lnTo>
                  <a:lnTo>
                    <a:pt x="376897" y="3441"/>
                  </a:lnTo>
                  <a:lnTo>
                    <a:pt x="328371" y="0"/>
                  </a:lnTo>
                  <a:lnTo>
                    <a:pt x="279844" y="3441"/>
                  </a:lnTo>
                  <a:lnTo>
                    <a:pt x="233527" y="13436"/>
                  </a:lnTo>
                  <a:lnTo>
                    <a:pt x="189941" y="29514"/>
                  </a:lnTo>
                  <a:lnTo>
                    <a:pt x="149567" y="51155"/>
                  </a:lnTo>
                  <a:lnTo>
                    <a:pt x="112928" y="77889"/>
                  </a:lnTo>
                  <a:lnTo>
                    <a:pt x="80543" y="109220"/>
                  </a:lnTo>
                  <a:lnTo>
                    <a:pt x="52895" y="144640"/>
                  </a:lnTo>
                  <a:lnTo>
                    <a:pt x="30518" y="183680"/>
                  </a:lnTo>
                  <a:lnTo>
                    <a:pt x="13906" y="225844"/>
                  </a:lnTo>
                  <a:lnTo>
                    <a:pt x="3556" y="270637"/>
                  </a:lnTo>
                  <a:lnTo>
                    <a:pt x="0" y="317563"/>
                  </a:lnTo>
                  <a:lnTo>
                    <a:pt x="3556" y="364490"/>
                  </a:lnTo>
                  <a:lnTo>
                    <a:pt x="13906" y="409282"/>
                  </a:lnTo>
                  <a:lnTo>
                    <a:pt x="30518" y="451446"/>
                  </a:lnTo>
                  <a:lnTo>
                    <a:pt x="52895" y="490486"/>
                  </a:lnTo>
                  <a:lnTo>
                    <a:pt x="80543" y="525907"/>
                  </a:lnTo>
                  <a:lnTo>
                    <a:pt x="112928" y="557237"/>
                  </a:lnTo>
                  <a:lnTo>
                    <a:pt x="149567" y="583971"/>
                  </a:lnTo>
                  <a:lnTo>
                    <a:pt x="189941" y="605612"/>
                  </a:lnTo>
                  <a:lnTo>
                    <a:pt x="233527" y="621690"/>
                  </a:lnTo>
                  <a:lnTo>
                    <a:pt x="279844" y="631685"/>
                  </a:lnTo>
                  <a:lnTo>
                    <a:pt x="328371" y="635127"/>
                  </a:lnTo>
                  <a:lnTo>
                    <a:pt x="376897" y="631685"/>
                  </a:lnTo>
                  <a:lnTo>
                    <a:pt x="423202" y="621690"/>
                  </a:lnTo>
                  <a:lnTo>
                    <a:pt x="466801" y="605612"/>
                  </a:lnTo>
                  <a:lnTo>
                    <a:pt x="507174" y="583971"/>
                  </a:lnTo>
                  <a:lnTo>
                    <a:pt x="543801" y="557237"/>
                  </a:lnTo>
                  <a:lnTo>
                    <a:pt x="576199" y="525907"/>
                  </a:lnTo>
                  <a:lnTo>
                    <a:pt x="603834" y="490486"/>
                  </a:lnTo>
                  <a:lnTo>
                    <a:pt x="626224" y="451446"/>
                  </a:lnTo>
                  <a:lnTo>
                    <a:pt x="642835" y="409282"/>
                  </a:lnTo>
                  <a:lnTo>
                    <a:pt x="653186" y="364490"/>
                  </a:lnTo>
                  <a:lnTo>
                    <a:pt x="656742" y="317563"/>
                  </a:lnTo>
                  <a:close/>
                </a:path>
              </a:pathLst>
            </a:custGeom>
            <a:solidFill>
              <a:srgbClr val="2B2E6F"/>
            </a:solidFill>
          </p:spPr>
          <p:txBody>
            <a:bodyPr wrap="square" lIns="0" tIns="0" rIns="0" bIns="0" rtlCol="0"/>
            <a:lstStyle/>
            <a:p>
              <a:pPr defTabSz="512064"/>
              <a:endParaRPr kern="0">
                <a:solidFill>
                  <a:sysClr val="windowText" lastClr="000000"/>
                </a:solidFill>
              </a:endParaRPr>
            </a:p>
          </p:txBody>
        </p:sp>
      </p:grpSp>
      <p:sp>
        <p:nvSpPr>
          <p:cNvPr id="8" name="object 8"/>
          <p:cNvSpPr txBox="1"/>
          <p:nvPr/>
        </p:nvSpPr>
        <p:spPr>
          <a:xfrm>
            <a:off x="2343691" y="3507338"/>
            <a:ext cx="233998" cy="409086"/>
          </a:xfrm>
          <a:prstGeom prst="rect">
            <a:avLst/>
          </a:prstGeom>
        </p:spPr>
        <p:txBody>
          <a:bodyPr vert="horz" wrap="square" lIns="0" tIns="8890" rIns="0" bIns="0" rtlCol="0">
            <a:spAutoFit/>
          </a:bodyPr>
          <a:lstStyle/>
          <a:p>
            <a:pPr marL="7112" defTabSz="512064">
              <a:spcBef>
                <a:spcPts val="70"/>
              </a:spcBef>
            </a:pPr>
            <a:r>
              <a:rPr sz="1300" kern="0" spc="-45" dirty="0">
                <a:solidFill>
                  <a:srgbClr val="FFFEF6"/>
                </a:solidFill>
                <a:latin typeface="Arial Black"/>
                <a:cs typeface="Arial Black"/>
              </a:rPr>
              <a:t>02.</a:t>
            </a:r>
            <a:endParaRPr sz="1300" kern="0" dirty="0">
              <a:solidFill>
                <a:sysClr val="windowText" lastClr="000000"/>
              </a:solidFill>
              <a:latin typeface="Arial Black"/>
              <a:cs typeface="Arial Black"/>
            </a:endParaRPr>
          </a:p>
        </p:txBody>
      </p:sp>
      <p:sp>
        <p:nvSpPr>
          <p:cNvPr id="9" name="object 9"/>
          <p:cNvSpPr/>
          <p:nvPr/>
        </p:nvSpPr>
        <p:spPr>
          <a:xfrm>
            <a:off x="2296540" y="4775185"/>
            <a:ext cx="328613" cy="423757"/>
          </a:xfrm>
          <a:custGeom>
            <a:avLst/>
            <a:gdLst/>
            <a:ahLst/>
            <a:cxnLst/>
            <a:rect l="l" t="t" r="r" b="b"/>
            <a:pathLst>
              <a:path w="657225" h="635634">
                <a:moveTo>
                  <a:pt x="328371" y="635138"/>
                </a:moveTo>
                <a:lnTo>
                  <a:pt x="279846" y="631695"/>
                </a:lnTo>
                <a:lnTo>
                  <a:pt x="233533" y="621693"/>
                </a:lnTo>
                <a:lnTo>
                  <a:pt x="189938" y="605623"/>
                </a:lnTo>
                <a:lnTo>
                  <a:pt x="149569" y="583976"/>
                </a:lnTo>
                <a:lnTo>
                  <a:pt x="112935" y="557244"/>
                </a:lnTo>
                <a:lnTo>
                  <a:pt x="80543" y="525918"/>
                </a:lnTo>
                <a:lnTo>
                  <a:pt x="52902" y="490489"/>
                </a:lnTo>
                <a:lnTo>
                  <a:pt x="30519" y="451448"/>
                </a:lnTo>
                <a:lnTo>
                  <a:pt x="13902" y="409287"/>
                </a:lnTo>
                <a:lnTo>
                  <a:pt x="3560" y="364497"/>
                </a:lnTo>
                <a:lnTo>
                  <a:pt x="0" y="317568"/>
                </a:lnTo>
                <a:lnTo>
                  <a:pt x="3560" y="270641"/>
                </a:lnTo>
                <a:lnTo>
                  <a:pt x="13902" y="225851"/>
                </a:lnTo>
                <a:lnTo>
                  <a:pt x="30519" y="183690"/>
                </a:lnTo>
                <a:lnTo>
                  <a:pt x="52902" y="144649"/>
                </a:lnTo>
                <a:lnTo>
                  <a:pt x="80543" y="109220"/>
                </a:lnTo>
                <a:lnTo>
                  <a:pt x="112935" y="77894"/>
                </a:lnTo>
                <a:lnTo>
                  <a:pt x="149569" y="51162"/>
                </a:lnTo>
                <a:lnTo>
                  <a:pt x="189938" y="29515"/>
                </a:lnTo>
                <a:lnTo>
                  <a:pt x="233533" y="13445"/>
                </a:lnTo>
                <a:lnTo>
                  <a:pt x="279846" y="3443"/>
                </a:lnTo>
                <a:lnTo>
                  <a:pt x="328371" y="0"/>
                </a:lnTo>
                <a:lnTo>
                  <a:pt x="376895" y="3443"/>
                </a:lnTo>
                <a:lnTo>
                  <a:pt x="423209" y="13445"/>
                </a:lnTo>
                <a:lnTo>
                  <a:pt x="466804" y="29515"/>
                </a:lnTo>
                <a:lnTo>
                  <a:pt x="507172" y="51162"/>
                </a:lnTo>
                <a:lnTo>
                  <a:pt x="543806" y="77894"/>
                </a:lnTo>
                <a:lnTo>
                  <a:pt x="576198" y="109220"/>
                </a:lnTo>
                <a:lnTo>
                  <a:pt x="603839" y="144649"/>
                </a:lnTo>
                <a:lnTo>
                  <a:pt x="626222" y="183690"/>
                </a:lnTo>
                <a:lnTo>
                  <a:pt x="642839" y="225851"/>
                </a:lnTo>
                <a:lnTo>
                  <a:pt x="653182" y="270641"/>
                </a:lnTo>
                <a:lnTo>
                  <a:pt x="656742" y="317569"/>
                </a:lnTo>
                <a:lnTo>
                  <a:pt x="653182" y="364497"/>
                </a:lnTo>
                <a:lnTo>
                  <a:pt x="642839" y="409287"/>
                </a:lnTo>
                <a:lnTo>
                  <a:pt x="626222" y="451448"/>
                </a:lnTo>
                <a:lnTo>
                  <a:pt x="603839" y="490489"/>
                </a:lnTo>
                <a:lnTo>
                  <a:pt x="576198" y="525918"/>
                </a:lnTo>
                <a:lnTo>
                  <a:pt x="543806" y="557244"/>
                </a:lnTo>
                <a:lnTo>
                  <a:pt x="507172" y="583976"/>
                </a:lnTo>
                <a:lnTo>
                  <a:pt x="466804" y="605623"/>
                </a:lnTo>
                <a:lnTo>
                  <a:pt x="423209" y="621693"/>
                </a:lnTo>
                <a:lnTo>
                  <a:pt x="376895" y="631695"/>
                </a:lnTo>
                <a:lnTo>
                  <a:pt x="328371" y="635138"/>
                </a:lnTo>
                <a:close/>
              </a:path>
            </a:pathLst>
          </a:custGeom>
          <a:solidFill>
            <a:srgbClr val="2B2E6F"/>
          </a:solidFill>
        </p:spPr>
        <p:txBody>
          <a:bodyPr wrap="square" lIns="0" tIns="0" rIns="0" bIns="0" rtlCol="0"/>
          <a:lstStyle/>
          <a:p>
            <a:pPr defTabSz="512064"/>
            <a:endParaRPr kern="0">
              <a:solidFill>
                <a:sysClr val="windowText" lastClr="000000"/>
              </a:solidFill>
            </a:endParaRPr>
          </a:p>
        </p:txBody>
      </p:sp>
      <p:sp>
        <p:nvSpPr>
          <p:cNvPr id="10" name="object 10"/>
          <p:cNvSpPr txBox="1"/>
          <p:nvPr/>
        </p:nvSpPr>
        <p:spPr>
          <a:xfrm>
            <a:off x="2341310" y="4853520"/>
            <a:ext cx="238760" cy="409086"/>
          </a:xfrm>
          <a:prstGeom prst="rect">
            <a:avLst/>
          </a:prstGeom>
        </p:spPr>
        <p:txBody>
          <a:bodyPr vert="horz" wrap="square" lIns="0" tIns="8890" rIns="0" bIns="0" rtlCol="0">
            <a:spAutoFit/>
          </a:bodyPr>
          <a:lstStyle/>
          <a:p>
            <a:pPr marL="7112" defTabSz="512064">
              <a:spcBef>
                <a:spcPts val="70"/>
              </a:spcBef>
            </a:pPr>
            <a:r>
              <a:rPr sz="1300" kern="0" spc="-31" dirty="0">
                <a:solidFill>
                  <a:srgbClr val="FFFEF6"/>
                </a:solidFill>
                <a:latin typeface="Arial Black"/>
                <a:cs typeface="Arial Black"/>
              </a:rPr>
              <a:t>03.</a:t>
            </a:r>
            <a:endParaRPr sz="1300" kern="0">
              <a:solidFill>
                <a:sysClr val="windowText" lastClr="000000"/>
              </a:solidFill>
              <a:latin typeface="Arial Black"/>
              <a:cs typeface="Arial Black"/>
            </a:endParaRPr>
          </a:p>
        </p:txBody>
      </p:sp>
      <p:grpSp>
        <p:nvGrpSpPr>
          <p:cNvPr id="11" name="object 11"/>
          <p:cNvGrpSpPr/>
          <p:nvPr/>
        </p:nvGrpSpPr>
        <p:grpSpPr>
          <a:xfrm>
            <a:off x="6184443" y="33655"/>
            <a:ext cx="4573270" cy="6790690"/>
            <a:chOff x="9144000" y="101133"/>
            <a:chExt cx="9146540" cy="10186035"/>
          </a:xfrm>
        </p:grpSpPr>
        <p:pic>
          <p:nvPicPr>
            <p:cNvPr id="12" name="object 12"/>
            <p:cNvPicPr/>
            <p:nvPr/>
          </p:nvPicPr>
          <p:blipFill>
            <a:blip r:embed="rId3" cstate="print"/>
            <a:stretch>
              <a:fillRect/>
            </a:stretch>
          </p:blipFill>
          <p:spPr>
            <a:xfrm>
              <a:off x="9144000" y="4621330"/>
              <a:ext cx="5505449" cy="5665669"/>
            </a:xfrm>
            <a:prstGeom prst="rect">
              <a:avLst/>
            </a:prstGeom>
          </p:spPr>
        </p:pic>
        <p:pic>
          <p:nvPicPr>
            <p:cNvPr id="13" name="object 13"/>
            <p:cNvPicPr/>
            <p:nvPr/>
          </p:nvPicPr>
          <p:blipFill>
            <a:blip r:embed="rId4" cstate="print"/>
            <a:stretch>
              <a:fillRect/>
            </a:stretch>
          </p:blipFill>
          <p:spPr>
            <a:xfrm>
              <a:off x="12303438" y="101133"/>
              <a:ext cx="5986727" cy="4098482"/>
            </a:xfrm>
            <a:prstGeom prst="rect">
              <a:avLst/>
            </a:prstGeom>
          </p:spPr>
        </p:pic>
      </p:grpSp>
      <p:sp>
        <p:nvSpPr>
          <p:cNvPr id="14" name="object 14"/>
          <p:cNvSpPr txBox="1">
            <a:spLocks noGrp="1"/>
          </p:cNvSpPr>
          <p:nvPr>
            <p:ph type="title"/>
          </p:nvPr>
        </p:nvSpPr>
        <p:spPr>
          <a:xfrm>
            <a:off x="2063552" y="260650"/>
            <a:ext cx="4896544" cy="1115537"/>
          </a:xfrm>
          <a:prstGeom prst="rect">
            <a:avLst/>
          </a:prstGeom>
        </p:spPr>
        <p:txBody>
          <a:bodyPr vert="horz" wrap="square" lIns="0" tIns="7468" rIns="0" bIns="0" rtlCol="0">
            <a:spAutoFit/>
          </a:bodyPr>
          <a:lstStyle/>
          <a:p>
            <a:pPr marL="7112" algn="ctr">
              <a:spcBef>
                <a:spcPts val="59"/>
              </a:spcBef>
            </a:pPr>
            <a:r>
              <a:rPr sz="3600" b="1" dirty="0">
                <a:solidFill>
                  <a:srgbClr val="2610F8"/>
                </a:solidFill>
                <a:latin typeface="Times New Roman" panose="02020603050405020304" pitchFamily="18" charset="0"/>
                <a:cs typeface="Times New Roman" panose="02020603050405020304" pitchFamily="18" charset="0"/>
              </a:rPr>
              <a:t>Як</a:t>
            </a:r>
            <a:r>
              <a:rPr sz="3600" b="1" spc="-3" dirty="0">
                <a:solidFill>
                  <a:srgbClr val="2610F8"/>
                </a:solidFill>
                <a:latin typeface="Times New Roman" panose="02020603050405020304" pitchFamily="18" charset="0"/>
                <a:cs typeface="Times New Roman" panose="02020603050405020304" pitchFamily="18" charset="0"/>
              </a:rPr>
              <a:t> </a:t>
            </a:r>
            <a:r>
              <a:rPr sz="3600" b="1" dirty="0" err="1">
                <a:solidFill>
                  <a:srgbClr val="2610F8"/>
                </a:solidFill>
                <a:latin typeface="Times New Roman" panose="02020603050405020304" pitchFamily="18" charset="0"/>
                <a:cs typeface="Times New Roman" panose="02020603050405020304" pitchFamily="18" charset="0"/>
              </a:rPr>
              <a:t>виховати</a:t>
            </a:r>
            <a:r>
              <a:rPr sz="3600" b="1" dirty="0">
                <a:solidFill>
                  <a:srgbClr val="2610F8"/>
                </a:solidFill>
                <a:latin typeface="Times New Roman" panose="02020603050405020304" pitchFamily="18" charset="0"/>
                <a:cs typeface="Times New Roman" panose="02020603050405020304" pitchFamily="18" charset="0"/>
              </a:rPr>
              <a:t> </a:t>
            </a:r>
            <a:br>
              <a:rPr lang="uk-UA" sz="3600" b="1" dirty="0">
                <a:solidFill>
                  <a:srgbClr val="2610F8"/>
                </a:solidFill>
                <a:latin typeface="Times New Roman" panose="02020603050405020304" pitchFamily="18" charset="0"/>
                <a:cs typeface="Times New Roman" panose="02020603050405020304" pitchFamily="18" charset="0"/>
              </a:rPr>
            </a:br>
            <a:r>
              <a:rPr sz="3600" b="1" dirty="0" err="1">
                <a:solidFill>
                  <a:srgbClr val="2610F8"/>
                </a:solidFill>
                <a:latin typeface="Times New Roman" panose="02020603050405020304" pitchFamily="18" charset="0"/>
                <a:cs typeface="Times New Roman" panose="02020603050405020304" pitchFamily="18" charset="0"/>
              </a:rPr>
              <a:t>патр</a:t>
            </a:r>
            <a:r>
              <a:rPr lang="uk-UA" sz="3600" b="1" dirty="0">
                <a:solidFill>
                  <a:srgbClr val="2610F8"/>
                </a:solidFill>
                <a:latin typeface="Times New Roman" panose="02020603050405020304" pitchFamily="18" charset="0"/>
                <a:cs typeface="Times New Roman" panose="02020603050405020304" pitchFamily="18" charset="0"/>
              </a:rPr>
              <a:t>і</a:t>
            </a:r>
            <a:r>
              <a:rPr sz="3600" b="1" dirty="0" err="1">
                <a:solidFill>
                  <a:srgbClr val="2610F8"/>
                </a:solidFill>
                <a:latin typeface="Times New Roman" panose="02020603050405020304" pitchFamily="18" charset="0"/>
                <a:cs typeface="Times New Roman" panose="02020603050405020304" pitchFamily="18" charset="0"/>
              </a:rPr>
              <a:t>ота</a:t>
            </a:r>
            <a:r>
              <a:rPr sz="3600" b="1" dirty="0">
                <a:solidFill>
                  <a:srgbClr val="2610F8"/>
                </a:solidFill>
                <a:latin typeface="Times New Roman" panose="02020603050405020304" pitchFamily="18" charset="0"/>
                <a:cs typeface="Times New Roman" panose="02020603050405020304" pitchFamily="18" charset="0"/>
              </a:rPr>
              <a:t> </a:t>
            </a:r>
            <a:r>
              <a:rPr sz="3600" b="1" spc="599" dirty="0">
                <a:solidFill>
                  <a:srgbClr val="2610F8"/>
                </a:solidFill>
                <a:latin typeface="Times New Roman" panose="02020603050405020304" pitchFamily="18" charset="0"/>
                <a:cs typeface="Times New Roman" panose="02020603050405020304" pitchFamily="18" charset="0"/>
              </a:rPr>
              <a:t>?</a:t>
            </a:r>
            <a:endParaRPr sz="3600" b="1" dirty="0">
              <a:solidFill>
                <a:srgbClr val="2610F8"/>
              </a:solidFill>
              <a:latin typeface="Times New Roman" panose="02020603050405020304" pitchFamily="18" charset="0"/>
              <a:cs typeface="Times New Roman" panose="02020603050405020304" pitchFamily="18" charset="0"/>
            </a:endParaRPr>
          </a:p>
        </p:txBody>
      </p:sp>
      <p:sp>
        <p:nvSpPr>
          <p:cNvPr id="15" name="object 15"/>
          <p:cNvSpPr txBox="1"/>
          <p:nvPr/>
        </p:nvSpPr>
        <p:spPr>
          <a:xfrm>
            <a:off x="2339576" y="2277001"/>
            <a:ext cx="4116465" cy="750936"/>
          </a:xfrm>
          <a:prstGeom prst="rect">
            <a:avLst/>
          </a:prstGeom>
        </p:spPr>
        <p:txBody>
          <a:bodyPr vert="horz" wrap="square" lIns="0" tIns="6756" rIns="0" bIns="0" rtlCol="0">
            <a:spAutoFit/>
          </a:bodyPr>
          <a:lstStyle/>
          <a:p>
            <a:pPr marL="375508" marR="9957" indent="-361639" defTabSz="512064">
              <a:lnSpc>
                <a:spcPct val="126699"/>
              </a:lnSpc>
              <a:spcBef>
                <a:spcPts val="53"/>
              </a:spcBef>
              <a:tabLst>
                <a:tab pos="375508" algn="l"/>
              </a:tabLst>
            </a:pPr>
            <a:r>
              <a:rPr sz="1900" kern="0" spc="-21" baseline="48148" dirty="0">
                <a:solidFill>
                  <a:srgbClr val="FFFEF6"/>
                </a:solidFill>
                <a:latin typeface="Arial Black"/>
                <a:cs typeface="Arial Black"/>
              </a:rPr>
              <a:t>01.</a:t>
            </a:r>
            <a:r>
              <a:rPr sz="1900" kern="0" baseline="48148" dirty="0">
                <a:solidFill>
                  <a:srgbClr val="FFFEF6"/>
                </a:solidFill>
                <a:latin typeface="Arial Black"/>
                <a:cs typeface="Arial Black"/>
              </a:rPr>
              <a:t>	</a:t>
            </a:r>
            <a:r>
              <a:rPr lang="uk-UA" sz="2000" b="1" kern="0" spc="31" dirty="0">
                <a:latin typeface="Times New Roman" pitchFamily="18" charset="0"/>
                <a:cs typeface="Times New Roman" pitchFamily="18" charset="0"/>
              </a:rPr>
              <a:t>Проводити заходи національно – патріотичного спрямування</a:t>
            </a:r>
            <a:endParaRPr sz="2000" b="1" kern="0" dirty="0">
              <a:latin typeface="Times New Roman" pitchFamily="18" charset="0"/>
              <a:cs typeface="Times New Roman" pitchFamily="18" charset="0"/>
            </a:endParaRPr>
          </a:p>
        </p:txBody>
      </p:sp>
      <p:sp>
        <p:nvSpPr>
          <p:cNvPr id="16" name="object 16"/>
          <p:cNvSpPr txBox="1"/>
          <p:nvPr/>
        </p:nvSpPr>
        <p:spPr>
          <a:xfrm>
            <a:off x="2719083" y="3333936"/>
            <a:ext cx="3225993" cy="763402"/>
          </a:xfrm>
          <a:prstGeom prst="rect">
            <a:avLst/>
          </a:prstGeom>
        </p:spPr>
        <p:txBody>
          <a:bodyPr vert="horz" wrap="square" lIns="0" tIns="6401" rIns="0" bIns="0" rtlCol="0">
            <a:spAutoFit/>
          </a:bodyPr>
          <a:lstStyle/>
          <a:p>
            <a:pPr marL="7112" marR="2845" defTabSz="512064">
              <a:lnSpc>
                <a:spcPct val="127200"/>
              </a:lnSpc>
              <a:spcBef>
                <a:spcPts val="50"/>
              </a:spcBef>
            </a:pPr>
            <a:r>
              <a:rPr lang="uk-UA" sz="2000" b="1" kern="0" spc="-6" dirty="0">
                <a:latin typeface="Times New Roman" pitchFamily="18" charset="0"/>
                <a:cs typeface="Times New Roman" pitchFamily="18" charset="0"/>
              </a:rPr>
              <a:t>Займатися волонтерською</a:t>
            </a:r>
          </a:p>
          <a:p>
            <a:pPr marL="7112" marR="2845" defTabSz="512064">
              <a:lnSpc>
                <a:spcPct val="127200"/>
              </a:lnSpc>
              <a:spcBef>
                <a:spcPts val="50"/>
              </a:spcBef>
            </a:pPr>
            <a:r>
              <a:rPr lang="uk-UA" sz="2000" b="1" kern="0" spc="-6" dirty="0">
                <a:latin typeface="Times New Roman" pitchFamily="18" charset="0"/>
                <a:cs typeface="Times New Roman" pitchFamily="18" charset="0"/>
              </a:rPr>
              <a:t>діяльністю</a:t>
            </a:r>
            <a:endParaRPr sz="2000" b="1" kern="0" dirty="0">
              <a:latin typeface="Times New Roman" pitchFamily="18" charset="0"/>
              <a:cs typeface="Times New Roman" pitchFamily="18" charset="0"/>
            </a:endParaRPr>
          </a:p>
        </p:txBody>
      </p:sp>
      <p:sp>
        <p:nvSpPr>
          <p:cNvPr id="17" name="object 17"/>
          <p:cNvSpPr txBox="1"/>
          <p:nvPr/>
        </p:nvSpPr>
        <p:spPr>
          <a:xfrm>
            <a:off x="2719083" y="4680423"/>
            <a:ext cx="2961323" cy="1532689"/>
          </a:xfrm>
          <a:prstGeom prst="rect">
            <a:avLst/>
          </a:prstGeom>
        </p:spPr>
        <p:txBody>
          <a:bodyPr vert="horz" wrap="square" lIns="0" tIns="6756" rIns="0" bIns="0" rtlCol="0">
            <a:spAutoFit/>
          </a:bodyPr>
          <a:lstStyle/>
          <a:p>
            <a:pPr marL="7112" marR="2845" defTabSz="512064">
              <a:lnSpc>
                <a:spcPct val="127099"/>
              </a:lnSpc>
              <a:spcBef>
                <a:spcPts val="53"/>
              </a:spcBef>
            </a:pPr>
            <a:r>
              <a:rPr sz="2000" b="1" kern="0" dirty="0">
                <a:latin typeface="Times New Roman" pitchFamily="18" charset="0"/>
                <a:cs typeface="Times New Roman" pitchFamily="18" charset="0"/>
              </a:rPr>
              <a:t>Створювати</a:t>
            </a:r>
            <a:r>
              <a:rPr sz="2000" b="1" kern="0" spc="-67" dirty="0">
                <a:latin typeface="Times New Roman" pitchFamily="18" charset="0"/>
                <a:cs typeface="Times New Roman" pitchFamily="18" charset="0"/>
              </a:rPr>
              <a:t> </a:t>
            </a:r>
            <a:r>
              <a:rPr sz="2000" b="1" kern="0" spc="36" dirty="0" err="1">
                <a:latin typeface="Times New Roman" pitchFamily="18" charset="0"/>
                <a:cs typeface="Times New Roman" pitchFamily="18" charset="0"/>
              </a:rPr>
              <a:t>навчальн</a:t>
            </a:r>
            <a:r>
              <a:rPr lang="uk-UA" sz="2000" b="1" kern="0" spc="36" dirty="0">
                <a:latin typeface="Times New Roman" pitchFamily="18" charset="0"/>
                <a:cs typeface="Times New Roman" pitchFamily="18" charset="0"/>
              </a:rPr>
              <a:t>і</a:t>
            </a:r>
            <a:r>
              <a:rPr sz="2000" b="1" kern="0" spc="36" dirty="0">
                <a:latin typeface="Times New Roman" pitchFamily="18" charset="0"/>
                <a:cs typeface="Times New Roman" pitchFamily="18" charset="0"/>
              </a:rPr>
              <a:t> </a:t>
            </a:r>
            <a:r>
              <a:rPr sz="2000" b="1" kern="0" spc="-6" dirty="0">
                <a:latin typeface="Times New Roman" pitchFamily="18" charset="0"/>
                <a:cs typeface="Times New Roman" pitchFamily="18" charset="0"/>
              </a:rPr>
              <a:t>проєкти,</a:t>
            </a:r>
            <a:r>
              <a:rPr sz="2000" b="1" kern="0" spc="17" dirty="0">
                <a:latin typeface="Times New Roman" pitchFamily="18" charset="0"/>
                <a:cs typeface="Times New Roman" pitchFamily="18" charset="0"/>
              </a:rPr>
              <a:t> </a:t>
            </a:r>
            <a:r>
              <a:rPr sz="2000" b="1" kern="0" dirty="0" err="1">
                <a:latin typeface="Times New Roman" pitchFamily="18" charset="0"/>
                <a:cs typeface="Times New Roman" pitchFamily="18" charset="0"/>
              </a:rPr>
              <a:t>присвячен</a:t>
            </a:r>
            <a:r>
              <a:rPr lang="uk-UA" sz="2000" b="1" kern="0" dirty="0">
                <a:latin typeface="Times New Roman" pitchFamily="18" charset="0"/>
                <a:cs typeface="Times New Roman" pitchFamily="18" charset="0"/>
              </a:rPr>
              <a:t>і</a:t>
            </a:r>
            <a:r>
              <a:rPr sz="2000" b="1" kern="0" spc="-48" dirty="0">
                <a:latin typeface="Times New Roman" pitchFamily="18" charset="0"/>
                <a:cs typeface="Times New Roman" pitchFamily="18" charset="0"/>
              </a:rPr>
              <a:t> </a:t>
            </a:r>
            <a:r>
              <a:rPr sz="2000" b="1" kern="0" dirty="0">
                <a:latin typeface="Times New Roman" pitchFamily="18" charset="0"/>
                <a:cs typeface="Times New Roman" pitchFamily="18" charset="0"/>
              </a:rPr>
              <a:t>борцям</a:t>
            </a:r>
            <a:r>
              <a:rPr sz="2000" b="1" kern="0" spc="-48" dirty="0">
                <a:latin typeface="Times New Roman" pitchFamily="18" charset="0"/>
                <a:cs typeface="Times New Roman" pitchFamily="18" charset="0"/>
              </a:rPr>
              <a:t> </a:t>
            </a:r>
            <a:r>
              <a:rPr sz="2000" b="1" kern="0" spc="-14" dirty="0">
                <a:latin typeface="Times New Roman" pitchFamily="18" charset="0"/>
                <a:cs typeface="Times New Roman" pitchFamily="18" charset="0"/>
              </a:rPr>
              <a:t>за </a:t>
            </a:r>
            <a:r>
              <a:rPr sz="2000" b="1" kern="0" dirty="0">
                <a:latin typeface="Times New Roman" pitchFamily="18" charset="0"/>
                <a:cs typeface="Times New Roman" pitchFamily="18" charset="0"/>
              </a:rPr>
              <a:t>незалежнıсть</a:t>
            </a:r>
            <a:r>
              <a:rPr sz="2000" b="1" kern="0" spc="-78" dirty="0">
                <a:latin typeface="Times New Roman" pitchFamily="18" charset="0"/>
                <a:cs typeface="Times New Roman" pitchFamily="18" charset="0"/>
              </a:rPr>
              <a:t> </a:t>
            </a:r>
            <a:r>
              <a:rPr sz="2000" b="1" kern="0" spc="-6" dirty="0">
                <a:latin typeface="Times New Roman" pitchFamily="18" charset="0"/>
                <a:cs typeface="Times New Roman" pitchFamily="18" charset="0"/>
              </a:rPr>
              <a:t>та</a:t>
            </a:r>
            <a:r>
              <a:rPr sz="2000" b="1" kern="0" spc="-78" dirty="0">
                <a:latin typeface="Times New Roman" pitchFamily="18" charset="0"/>
                <a:cs typeface="Times New Roman" pitchFamily="18" charset="0"/>
              </a:rPr>
              <a:t> </a:t>
            </a:r>
            <a:r>
              <a:rPr sz="2000" b="1" kern="0" spc="-25" dirty="0">
                <a:latin typeface="Times New Roman" pitchFamily="18" charset="0"/>
                <a:cs typeface="Times New Roman" pitchFamily="18" charset="0"/>
              </a:rPr>
              <a:t>свободу</a:t>
            </a:r>
            <a:r>
              <a:rPr sz="2000" b="1" kern="0" spc="-78" dirty="0">
                <a:latin typeface="Times New Roman" pitchFamily="18" charset="0"/>
                <a:cs typeface="Times New Roman" pitchFamily="18" charset="0"/>
              </a:rPr>
              <a:t> </a:t>
            </a:r>
            <a:r>
              <a:rPr sz="2000" b="1" kern="0" spc="-6" dirty="0">
                <a:latin typeface="Times New Roman" pitchFamily="18" charset="0"/>
                <a:cs typeface="Times New Roman" pitchFamily="18" charset="0"/>
              </a:rPr>
              <a:t>нашої країни</a:t>
            </a:r>
            <a:endParaRPr sz="2000" b="1" kern="0" dirty="0">
              <a:latin typeface="Times New Roman" pitchFamily="18" charset="0"/>
              <a:cs typeface="Times New Roman" pitchFamily="18" charset="0"/>
            </a:endParaRPr>
          </a:p>
        </p:txBody>
      </p:sp>
    </p:spTree>
    <p:extLst>
      <p:ext uri="{BB962C8B-B14F-4D97-AF65-F5344CB8AC3E}">
        <p14:creationId xmlns:p14="http://schemas.microsoft.com/office/powerpoint/2010/main" val="3034636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0385"/>
            <a:ext cx="12051815" cy="6779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839416" y="836712"/>
            <a:ext cx="10261140" cy="4832092"/>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Виховна робота завжди була невід’ємною складовою освітнього процесу, а зараз, в умовах військової агресії </a:t>
            </a:r>
            <a:r>
              <a:rPr lang="uk-UA" sz="3600" dirty="0" err="1">
                <a:solidFill>
                  <a:prstClr val="black"/>
                </a:solidFill>
                <a:latin typeface="Times New Roman" pitchFamily="18" charset="0"/>
                <a:cs typeface="Times New Roman" pitchFamily="18" charset="0"/>
              </a:rPr>
              <a:t>рф</a:t>
            </a:r>
            <a:r>
              <a:rPr lang="uk-UA" sz="3600" dirty="0">
                <a:solidFill>
                  <a:prstClr val="black"/>
                </a:solidFill>
                <a:latin typeface="Times New Roman" pitchFamily="18" charset="0"/>
                <a:cs typeface="Times New Roman" pitchFamily="18" charset="0"/>
              </a:rPr>
              <a:t> проти України, її важливість складно переоцінити. Усе, що відбувається зараз – виклик для закладів освіти, для вчителів та здобувачів освіти. Звісно, постає питання: як саме працювати просто зараз, як розставити акценти? </a:t>
            </a:r>
          </a:p>
        </p:txBody>
      </p:sp>
    </p:spTree>
    <p:extLst>
      <p:ext uri="{BB962C8B-B14F-4D97-AF65-F5344CB8AC3E}">
        <p14:creationId xmlns:p14="http://schemas.microsoft.com/office/powerpoint/2010/main" val="4157706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0" y="0"/>
            <a:ext cx="9144000" cy="6858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FEDB5"/>
          </a:solidFill>
        </p:spPr>
        <p:txBody>
          <a:bodyPr wrap="square" lIns="0" tIns="0" rIns="0" bIns="0" rtlCol="0"/>
          <a:lstStyle/>
          <a:p>
            <a:pPr defTabSz="512048"/>
            <a:endParaRPr kern="0">
              <a:solidFill>
                <a:sysClr val="windowText" lastClr="000000"/>
              </a:solidFill>
            </a:endParaRPr>
          </a:p>
        </p:txBody>
      </p:sp>
      <p:grpSp>
        <p:nvGrpSpPr>
          <p:cNvPr id="3" name="object 3"/>
          <p:cNvGrpSpPr/>
          <p:nvPr/>
        </p:nvGrpSpPr>
        <p:grpSpPr>
          <a:xfrm>
            <a:off x="1524000" y="0"/>
            <a:ext cx="9144000" cy="6858000"/>
            <a:chOff x="0" y="0"/>
            <a:chExt cx="18288000" cy="10287000"/>
          </a:xfrm>
        </p:grpSpPr>
        <p:sp>
          <p:nvSpPr>
            <p:cNvPr id="4" name="object 4"/>
            <p:cNvSpPr/>
            <p:nvPr/>
          </p:nvSpPr>
          <p:spPr>
            <a:xfrm>
              <a:off x="0" y="0"/>
              <a:ext cx="11123295" cy="9775825"/>
            </a:xfrm>
            <a:custGeom>
              <a:avLst/>
              <a:gdLst/>
              <a:ahLst/>
              <a:cxnLst/>
              <a:rect l="l" t="t" r="r" b="b"/>
              <a:pathLst>
                <a:path w="11123295" h="9775825">
                  <a:moveTo>
                    <a:pt x="11123262" y="9775462"/>
                  </a:moveTo>
                  <a:lnTo>
                    <a:pt x="0" y="9775462"/>
                  </a:lnTo>
                  <a:lnTo>
                    <a:pt x="0" y="0"/>
                  </a:lnTo>
                  <a:lnTo>
                    <a:pt x="11123262" y="0"/>
                  </a:lnTo>
                  <a:lnTo>
                    <a:pt x="11123262" y="9775462"/>
                  </a:lnTo>
                  <a:close/>
                </a:path>
              </a:pathLst>
            </a:custGeom>
            <a:solidFill>
              <a:srgbClr val="FEFAF1"/>
            </a:solidFill>
          </p:spPr>
          <p:txBody>
            <a:bodyPr wrap="square" lIns="0" tIns="0" rIns="0" bIns="0" rtlCol="0"/>
            <a:lstStyle/>
            <a:p>
              <a:pPr defTabSz="512048"/>
              <a:endParaRPr kern="0">
                <a:solidFill>
                  <a:sysClr val="windowText" lastClr="000000"/>
                </a:solidFill>
              </a:endParaRPr>
            </a:p>
          </p:txBody>
        </p:sp>
        <p:pic>
          <p:nvPicPr>
            <p:cNvPr id="5" name="object 5"/>
            <p:cNvPicPr/>
            <p:nvPr/>
          </p:nvPicPr>
          <p:blipFill>
            <a:blip r:embed="rId2" cstate="print"/>
            <a:stretch>
              <a:fillRect/>
            </a:stretch>
          </p:blipFill>
          <p:spPr>
            <a:xfrm>
              <a:off x="9269218" y="3835616"/>
              <a:ext cx="8591713" cy="6451382"/>
            </a:xfrm>
            <a:prstGeom prst="rect">
              <a:avLst/>
            </a:prstGeom>
          </p:spPr>
        </p:pic>
        <p:sp>
          <p:nvSpPr>
            <p:cNvPr id="6" name="object 6"/>
            <p:cNvSpPr/>
            <p:nvPr/>
          </p:nvSpPr>
          <p:spPr>
            <a:xfrm>
              <a:off x="14371099" y="0"/>
              <a:ext cx="3917315" cy="3445510"/>
            </a:xfrm>
            <a:custGeom>
              <a:avLst/>
              <a:gdLst/>
              <a:ahLst/>
              <a:cxnLst/>
              <a:rect l="l" t="t" r="r" b="b"/>
              <a:pathLst>
                <a:path w="3917315" h="3445510">
                  <a:moveTo>
                    <a:pt x="3699151" y="3394483"/>
                  </a:moveTo>
                  <a:lnTo>
                    <a:pt x="2448527" y="3394483"/>
                  </a:lnTo>
                  <a:lnTo>
                    <a:pt x="1996416" y="3267483"/>
                  </a:lnTo>
                  <a:lnTo>
                    <a:pt x="1952842" y="3242083"/>
                  </a:lnTo>
                  <a:lnTo>
                    <a:pt x="1866661" y="3216683"/>
                  </a:lnTo>
                  <a:lnTo>
                    <a:pt x="1824067" y="3191283"/>
                  </a:lnTo>
                  <a:lnTo>
                    <a:pt x="1781810" y="3178583"/>
                  </a:lnTo>
                  <a:lnTo>
                    <a:pt x="1739898" y="3153183"/>
                  </a:lnTo>
                  <a:lnTo>
                    <a:pt x="1698335" y="3140483"/>
                  </a:lnTo>
                  <a:lnTo>
                    <a:pt x="1657128" y="3115083"/>
                  </a:lnTo>
                  <a:lnTo>
                    <a:pt x="1616283" y="3102383"/>
                  </a:lnTo>
                  <a:lnTo>
                    <a:pt x="1495971" y="3026183"/>
                  </a:lnTo>
                  <a:lnTo>
                    <a:pt x="1456629" y="3013483"/>
                  </a:lnTo>
                  <a:lnTo>
                    <a:pt x="1379120" y="2962683"/>
                  </a:lnTo>
                  <a:lnTo>
                    <a:pt x="1303219" y="2911883"/>
                  </a:lnTo>
                  <a:lnTo>
                    <a:pt x="1228972" y="2861083"/>
                  </a:lnTo>
                  <a:lnTo>
                    <a:pt x="1192483" y="2835683"/>
                  </a:lnTo>
                  <a:lnTo>
                    <a:pt x="1156425" y="2797583"/>
                  </a:lnTo>
                  <a:lnTo>
                    <a:pt x="1085624" y="2746783"/>
                  </a:lnTo>
                  <a:lnTo>
                    <a:pt x="1050893" y="2721383"/>
                  </a:lnTo>
                  <a:lnTo>
                    <a:pt x="1016617" y="2683283"/>
                  </a:lnTo>
                  <a:lnTo>
                    <a:pt x="982799" y="2657883"/>
                  </a:lnTo>
                  <a:lnTo>
                    <a:pt x="949448" y="2632483"/>
                  </a:lnTo>
                  <a:lnTo>
                    <a:pt x="916568" y="2594383"/>
                  </a:lnTo>
                  <a:lnTo>
                    <a:pt x="884165" y="2568983"/>
                  </a:lnTo>
                  <a:lnTo>
                    <a:pt x="852245" y="2530883"/>
                  </a:lnTo>
                  <a:lnTo>
                    <a:pt x="820813" y="2505483"/>
                  </a:lnTo>
                  <a:lnTo>
                    <a:pt x="789877" y="2467383"/>
                  </a:lnTo>
                  <a:lnTo>
                    <a:pt x="759440" y="2429283"/>
                  </a:lnTo>
                  <a:lnTo>
                    <a:pt x="729510" y="2403883"/>
                  </a:lnTo>
                  <a:lnTo>
                    <a:pt x="700092" y="2365783"/>
                  </a:lnTo>
                  <a:lnTo>
                    <a:pt x="671191" y="2327683"/>
                  </a:lnTo>
                  <a:lnTo>
                    <a:pt x="642814" y="2302283"/>
                  </a:lnTo>
                  <a:lnTo>
                    <a:pt x="614966" y="2264183"/>
                  </a:lnTo>
                  <a:lnTo>
                    <a:pt x="587653" y="2226083"/>
                  </a:lnTo>
                  <a:lnTo>
                    <a:pt x="560881" y="2187983"/>
                  </a:lnTo>
                  <a:lnTo>
                    <a:pt x="534655" y="2149883"/>
                  </a:lnTo>
                  <a:lnTo>
                    <a:pt x="508983" y="2111783"/>
                  </a:lnTo>
                  <a:lnTo>
                    <a:pt x="483868" y="2086383"/>
                  </a:lnTo>
                  <a:lnTo>
                    <a:pt x="459317" y="2048283"/>
                  </a:lnTo>
                  <a:lnTo>
                    <a:pt x="435336" y="2010183"/>
                  </a:lnTo>
                  <a:lnTo>
                    <a:pt x="411931" y="1972083"/>
                  </a:lnTo>
                  <a:lnTo>
                    <a:pt x="389108" y="1933983"/>
                  </a:lnTo>
                  <a:lnTo>
                    <a:pt x="366871" y="1883183"/>
                  </a:lnTo>
                  <a:lnTo>
                    <a:pt x="345227" y="1845083"/>
                  </a:lnTo>
                  <a:lnTo>
                    <a:pt x="324183" y="1806983"/>
                  </a:lnTo>
                  <a:lnTo>
                    <a:pt x="303742" y="1768883"/>
                  </a:lnTo>
                  <a:lnTo>
                    <a:pt x="283913" y="1730783"/>
                  </a:lnTo>
                  <a:lnTo>
                    <a:pt x="264699" y="1692683"/>
                  </a:lnTo>
                  <a:lnTo>
                    <a:pt x="246107" y="1641883"/>
                  </a:lnTo>
                  <a:lnTo>
                    <a:pt x="228143" y="1603783"/>
                  </a:lnTo>
                  <a:lnTo>
                    <a:pt x="210813" y="1565683"/>
                  </a:lnTo>
                  <a:lnTo>
                    <a:pt x="194122" y="1514883"/>
                  </a:lnTo>
                  <a:lnTo>
                    <a:pt x="178076" y="1476783"/>
                  </a:lnTo>
                  <a:lnTo>
                    <a:pt x="162680" y="1438683"/>
                  </a:lnTo>
                  <a:lnTo>
                    <a:pt x="147942" y="1387883"/>
                  </a:lnTo>
                  <a:lnTo>
                    <a:pt x="133866" y="1349783"/>
                  </a:lnTo>
                  <a:lnTo>
                    <a:pt x="120458" y="1311683"/>
                  </a:lnTo>
                  <a:lnTo>
                    <a:pt x="107725" y="1260883"/>
                  </a:lnTo>
                  <a:lnTo>
                    <a:pt x="95671" y="1222783"/>
                  </a:lnTo>
                  <a:lnTo>
                    <a:pt x="84303" y="1171983"/>
                  </a:lnTo>
                  <a:lnTo>
                    <a:pt x="73626" y="1133883"/>
                  </a:lnTo>
                  <a:lnTo>
                    <a:pt x="63647" y="1083083"/>
                  </a:lnTo>
                  <a:lnTo>
                    <a:pt x="54371" y="1032283"/>
                  </a:lnTo>
                  <a:lnTo>
                    <a:pt x="45803" y="994183"/>
                  </a:lnTo>
                  <a:lnTo>
                    <a:pt x="37950" y="943383"/>
                  </a:lnTo>
                  <a:lnTo>
                    <a:pt x="30818" y="905283"/>
                  </a:lnTo>
                  <a:lnTo>
                    <a:pt x="24412" y="854483"/>
                  </a:lnTo>
                  <a:lnTo>
                    <a:pt x="18737" y="803683"/>
                  </a:lnTo>
                  <a:lnTo>
                    <a:pt x="13801" y="765583"/>
                  </a:lnTo>
                  <a:lnTo>
                    <a:pt x="9608" y="714783"/>
                  </a:lnTo>
                  <a:lnTo>
                    <a:pt x="6164" y="663983"/>
                  </a:lnTo>
                  <a:lnTo>
                    <a:pt x="3476" y="625883"/>
                  </a:lnTo>
                  <a:lnTo>
                    <a:pt x="1548" y="575083"/>
                  </a:lnTo>
                  <a:lnTo>
                    <a:pt x="388" y="524283"/>
                  </a:lnTo>
                  <a:lnTo>
                    <a:pt x="0" y="473483"/>
                  </a:lnTo>
                  <a:lnTo>
                    <a:pt x="388" y="435383"/>
                  </a:lnTo>
                  <a:lnTo>
                    <a:pt x="1548" y="384583"/>
                  </a:lnTo>
                  <a:lnTo>
                    <a:pt x="3476" y="333783"/>
                  </a:lnTo>
                  <a:lnTo>
                    <a:pt x="6164" y="282983"/>
                  </a:lnTo>
                  <a:lnTo>
                    <a:pt x="9608" y="244883"/>
                  </a:lnTo>
                  <a:lnTo>
                    <a:pt x="13801" y="194083"/>
                  </a:lnTo>
                  <a:lnTo>
                    <a:pt x="18737" y="143283"/>
                  </a:lnTo>
                  <a:lnTo>
                    <a:pt x="24412" y="105183"/>
                  </a:lnTo>
                  <a:lnTo>
                    <a:pt x="30818" y="54383"/>
                  </a:lnTo>
                  <a:lnTo>
                    <a:pt x="37950" y="16283"/>
                  </a:lnTo>
                  <a:lnTo>
                    <a:pt x="40468" y="0"/>
                  </a:lnTo>
                  <a:lnTo>
                    <a:pt x="3916898" y="0"/>
                  </a:lnTo>
                  <a:lnTo>
                    <a:pt x="3916898" y="3333317"/>
                  </a:lnTo>
                  <a:lnTo>
                    <a:pt x="3699151" y="3394483"/>
                  </a:lnTo>
                  <a:close/>
                </a:path>
                <a:path w="3917315" h="3445510">
                  <a:moveTo>
                    <a:pt x="3558241" y="3419883"/>
                  </a:moveTo>
                  <a:lnTo>
                    <a:pt x="2589437" y="3419883"/>
                  </a:lnTo>
                  <a:lnTo>
                    <a:pt x="2495248" y="3394483"/>
                  </a:lnTo>
                  <a:lnTo>
                    <a:pt x="3652431" y="3394483"/>
                  </a:lnTo>
                  <a:lnTo>
                    <a:pt x="3558241" y="3419883"/>
                  </a:lnTo>
                  <a:close/>
                </a:path>
                <a:path w="3917315" h="3445510">
                  <a:moveTo>
                    <a:pt x="3463093" y="3432583"/>
                  </a:moveTo>
                  <a:lnTo>
                    <a:pt x="2684585" y="3432583"/>
                  </a:lnTo>
                  <a:lnTo>
                    <a:pt x="2636894" y="3419883"/>
                  </a:lnTo>
                  <a:lnTo>
                    <a:pt x="3510784" y="3419883"/>
                  </a:lnTo>
                  <a:lnTo>
                    <a:pt x="3463093" y="3432583"/>
                  </a:lnTo>
                  <a:close/>
                </a:path>
                <a:path w="3917315" h="3445510">
                  <a:moveTo>
                    <a:pt x="3318675" y="3445283"/>
                  </a:moveTo>
                  <a:lnTo>
                    <a:pt x="2829003" y="3445283"/>
                  </a:lnTo>
                  <a:lnTo>
                    <a:pt x="2780646" y="3432583"/>
                  </a:lnTo>
                  <a:lnTo>
                    <a:pt x="3367032" y="3432583"/>
                  </a:lnTo>
                  <a:lnTo>
                    <a:pt x="3318675" y="3445283"/>
                  </a:lnTo>
                  <a:close/>
                </a:path>
              </a:pathLst>
            </a:custGeom>
            <a:solidFill>
              <a:srgbClr val="FFFFFF">
                <a:alpha val="40998"/>
              </a:srgbClr>
            </a:solidFill>
          </p:spPr>
          <p:txBody>
            <a:bodyPr wrap="square" lIns="0" tIns="0" rIns="0" bIns="0" rtlCol="0"/>
            <a:lstStyle/>
            <a:p>
              <a:pPr defTabSz="512048"/>
              <a:endParaRPr kern="0">
                <a:solidFill>
                  <a:sysClr val="windowText" lastClr="000000"/>
                </a:solidFill>
              </a:endParaRPr>
            </a:p>
          </p:txBody>
        </p:sp>
        <p:sp>
          <p:nvSpPr>
            <p:cNvPr id="7" name="object 7"/>
            <p:cNvSpPr/>
            <p:nvPr/>
          </p:nvSpPr>
          <p:spPr>
            <a:xfrm>
              <a:off x="1545069" y="3383685"/>
              <a:ext cx="657225" cy="2395220"/>
            </a:xfrm>
            <a:custGeom>
              <a:avLst/>
              <a:gdLst/>
              <a:ahLst/>
              <a:cxnLst/>
              <a:rect l="l" t="t" r="r" b="b"/>
              <a:pathLst>
                <a:path w="657225" h="2395220">
                  <a:moveTo>
                    <a:pt x="656742" y="2077389"/>
                  </a:moveTo>
                  <a:lnTo>
                    <a:pt x="653186" y="2030463"/>
                  </a:lnTo>
                  <a:lnTo>
                    <a:pt x="642835" y="1985670"/>
                  </a:lnTo>
                  <a:lnTo>
                    <a:pt x="626224" y="1943506"/>
                  </a:lnTo>
                  <a:lnTo>
                    <a:pt x="603834" y="1904466"/>
                  </a:lnTo>
                  <a:lnTo>
                    <a:pt x="576199" y="1869046"/>
                  </a:lnTo>
                  <a:lnTo>
                    <a:pt x="543801" y="1837715"/>
                  </a:lnTo>
                  <a:lnTo>
                    <a:pt x="507174" y="1810981"/>
                  </a:lnTo>
                  <a:lnTo>
                    <a:pt x="466801" y="1789341"/>
                  </a:lnTo>
                  <a:lnTo>
                    <a:pt x="423202" y="1773262"/>
                  </a:lnTo>
                  <a:lnTo>
                    <a:pt x="376897" y="1763268"/>
                  </a:lnTo>
                  <a:lnTo>
                    <a:pt x="328371" y="1759826"/>
                  </a:lnTo>
                  <a:lnTo>
                    <a:pt x="279844" y="1763268"/>
                  </a:lnTo>
                  <a:lnTo>
                    <a:pt x="233527" y="1773262"/>
                  </a:lnTo>
                  <a:lnTo>
                    <a:pt x="189941" y="1789341"/>
                  </a:lnTo>
                  <a:lnTo>
                    <a:pt x="149567" y="1810981"/>
                  </a:lnTo>
                  <a:lnTo>
                    <a:pt x="112928" y="1837715"/>
                  </a:lnTo>
                  <a:lnTo>
                    <a:pt x="80543" y="1869046"/>
                  </a:lnTo>
                  <a:lnTo>
                    <a:pt x="52895" y="1904466"/>
                  </a:lnTo>
                  <a:lnTo>
                    <a:pt x="30518" y="1943506"/>
                  </a:lnTo>
                  <a:lnTo>
                    <a:pt x="13906" y="1985670"/>
                  </a:lnTo>
                  <a:lnTo>
                    <a:pt x="3556" y="2030463"/>
                  </a:lnTo>
                  <a:lnTo>
                    <a:pt x="0" y="2077389"/>
                  </a:lnTo>
                  <a:lnTo>
                    <a:pt x="3556" y="2124316"/>
                  </a:lnTo>
                  <a:lnTo>
                    <a:pt x="13906" y="2169109"/>
                  </a:lnTo>
                  <a:lnTo>
                    <a:pt x="30518" y="2211273"/>
                  </a:lnTo>
                  <a:lnTo>
                    <a:pt x="52895" y="2250313"/>
                  </a:lnTo>
                  <a:lnTo>
                    <a:pt x="80543" y="2285733"/>
                  </a:lnTo>
                  <a:lnTo>
                    <a:pt x="112928" y="2317064"/>
                  </a:lnTo>
                  <a:lnTo>
                    <a:pt x="149567" y="2343797"/>
                  </a:lnTo>
                  <a:lnTo>
                    <a:pt x="189941" y="2365438"/>
                  </a:lnTo>
                  <a:lnTo>
                    <a:pt x="233527" y="2381516"/>
                  </a:lnTo>
                  <a:lnTo>
                    <a:pt x="279844" y="2391511"/>
                  </a:lnTo>
                  <a:lnTo>
                    <a:pt x="328371" y="2394953"/>
                  </a:lnTo>
                  <a:lnTo>
                    <a:pt x="376897" y="2391511"/>
                  </a:lnTo>
                  <a:lnTo>
                    <a:pt x="423202" y="2381516"/>
                  </a:lnTo>
                  <a:lnTo>
                    <a:pt x="466801" y="2365438"/>
                  </a:lnTo>
                  <a:lnTo>
                    <a:pt x="507174" y="2343797"/>
                  </a:lnTo>
                  <a:lnTo>
                    <a:pt x="543801" y="2317064"/>
                  </a:lnTo>
                  <a:lnTo>
                    <a:pt x="576199" y="2285733"/>
                  </a:lnTo>
                  <a:lnTo>
                    <a:pt x="603834" y="2250313"/>
                  </a:lnTo>
                  <a:lnTo>
                    <a:pt x="626224" y="2211273"/>
                  </a:lnTo>
                  <a:lnTo>
                    <a:pt x="642835" y="2169109"/>
                  </a:lnTo>
                  <a:lnTo>
                    <a:pt x="653186" y="2124316"/>
                  </a:lnTo>
                  <a:lnTo>
                    <a:pt x="656742" y="2077389"/>
                  </a:lnTo>
                  <a:close/>
                </a:path>
                <a:path w="657225" h="2395220">
                  <a:moveTo>
                    <a:pt x="656742" y="317563"/>
                  </a:moveTo>
                  <a:lnTo>
                    <a:pt x="653186" y="270637"/>
                  </a:lnTo>
                  <a:lnTo>
                    <a:pt x="642835" y="225844"/>
                  </a:lnTo>
                  <a:lnTo>
                    <a:pt x="626224" y="183680"/>
                  </a:lnTo>
                  <a:lnTo>
                    <a:pt x="603834" y="144640"/>
                  </a:lnTo>
                  <a:lnTo>
                    <a:pt x="576199" y="109220"/>
                  </a:lnTo>
                  <a:lnTo>
                    <a:pt x="543801" y="77889"/>
                  </a:lnTo>
                  <a:lnTo>
                    <a:pt x="507174" y="51155"/>
                  </a:lnTo>
                  <a:lnTo>
                    <a:pt x="466801" y="29514"/>
                  </a:lnTo>
                  <a:lnTo>
                    <a:pt x="423202" y="13436"/>
                  </a:lnTo>
                  <a:lnTo>
                    <a:pt x="376897" y="3441"/>
                  </a:lnTo>
                  <a:lnTo>
                    <a:pt x="328371" y="0"/>
                  </a:lnTo>
                  <a:lnTo>
                    <a:pt x="279844" y="3441"/>
                  </a:lnTo>
                  <a:lnTo>
                    <a:pt x="233527" y="13436"/>
                  </a:lnTo>
                  <a:lnTo>
                    <a:pt x="189941" y="29514"/>
                  </a:lnTo>
                  <a:lnTo>
                    <a:pt x="149567" y="51155"/>
                  </a:lnTo>
                  <a:lnTo>
                    <a:pt x="112928" y="77889"/>
                  </a:lnTo>
                  <a:lnTo>
                    <a:pt x="80543" y="109220"/>
                  </a:lnTo>
                  <a:lnTo>
                    <a:pt x="52895" y="144640"/>
                  </a:lnTo>
                  <a:lnTo>
                    <a:pt x="30518" y="183680"/>
                  </a:lnTo>
                  <a:lnTo>
                    <a:pt x="13906" y="225844"/>
                  </a:lnTo>
                  <a:lnTo>
                    <a:pt x="3556" y="270637"/>
                  </a:lnTo>
                  <a:lnTo>
                    <a:pt x="0" y="317563"/>
                  </a:lnTo>
                  <a:lnTo>
                    <a:pt x="3556" y="364490"/>
                  </a:lnTo>
                  <a:lnTo>
                    <a:pt x="13906" y="409282"/>
                  </a:lnTo>
                  <a:lnTo>
                    <a:pt x="30518" y="451446"/>
                  </a:lnTo>
                  <a:lnTo>
                    <a:pt x="52895" y="490486"/>
                  </a:lnTo>
                  <a:lnTo>
                    <a:pt x="80543" y="525907"/>
                  </a:lnTo>
                  <a:lnTo>
                    <a:pt x="112928" y="557237"/>
                  </a:lnTo>
                  <a:lnTo>
                    <a:pt x="149567" y="583971"/>
                  </a:lnTo>
                  <a:lnTo>
                    <a:pt x="189941" y="605612"/>
                  </a:lnTo>
                  <a:lnTo>
                    <a:pt x="233527" y="621690"/>
                  </a:lnTo>
                  <a:lnTo>
                    <a:pt x="279844" y="631685"/>
                  </a:lnTo>
                  <a:lnTo>
                    <a:pt x="328371" y="635127"/>
                  </a:lnTo>
                  <a:lnTo>
                    <a:pt x="376897" y="631685"/>
                  </a:lnTo>
                  <a:lnTo>
                    <a:pt x="423202" y="621690"/>
                  </a:lnTo>
                  <a:lnTo>
                    <a:pt x="466801" y="605612"/>
                  </a:lnTo>
                  <a:lnTo>
                    <a:pt x="507174" y="583971"/>
                  </a:lnTo>
                  <a:lnTo>
                    <a:pt x="543801" y="557237"/>
                  </a:lnTo>
                  <a:lnTo>
                    <a:pt x="576199" y="525907"/>
                  </a:lnTo>
                  <a:lnTo>
                    <a:pt x="603834" y="490486"/>
                  </a:lnTo>
                  <a:lnTo>
                    <a:pt x="626224" y="451446"/>
                  </a:lnTo>
                  <a:lnTo>
                    <a:pt x="642835" y="409282"/>
                  </a:lnTo>
                  <a:lnTo>
                    <a:pt x="653186" y="364490"/>
                  </a:lnTo>
                  <a:lnTo>
                    <a:pt x="656742" y="317563"/>
                  </a:lnTo>
                  <a:close/>
                </a:path>
              </a:pathLst>
            </a:custGeom>
            <a:solidFill>
              <a:srgbClr val="2B2E6F"/>
            </a:solidFill>
          </p:spPr>
          <p:txBody>
            <a:bodyPr wrap="square" lIns="0" tIns="0" rIns="0" bIns="0" rtlCol="0"/>
            <a:lstStyle/>
            <a:p>
              <a:pPr defTabSz="512048"/>
              <a:endParaRPr kern="0">
                <a:solidFill>
                  <a:sysClr val="windowText" lastClr="000000"/>
                </a:solidFill>
              </a:endParaRPr>
            </a:p>
          </p:txBody>
        </p:sp>
      </p:grpSp>
      <p:sp>
        <p:nvSpPr>
          <p:cNvPr id="8" name="object 8"/>
          <p:cNvSpPr txBox="1"/>
          <p:nvPr/>
        </p:nvSpPr>
        <p:spPr>
          <a:xfrm>
            <a:off x="2343691" y="3507338"/>
            <a:ext cx="233998" cy="409086"/>
          </a:xfrm>
          <a:prstGeom prst="rect">
            <a:avLst/>
          </a:prstGeom>
        </p:spPr>
        <p:txBody>
          <a:bodyPr vert="horz" wrap="square" lIns="0" tIns="8890" rIns="0" bIns="0" rtlCol="0">
            <a:spAutoFit/>
          </a:bodyPr>
          <a:lstStyle/>
          <a:p>
            <a:pPr marL="7112" defTabSz="512048">
              <a:spcBef>
                <a:spcPts val="70"/>
              </a:spcBef>
            </a:pPr>
            <a:r>
              <a:rPr sz="1300" kern="0" spc="-45" dirty="0">
                <a:solidFill>
                  <a:srgbClr val="FFFEF6"/>
                </a:solidFill>
                <a:latin typeface="Arial Black"/>
                <a:cs typeface="Arial Black"/>
              </a:rPr>
              <a:t>0</a:t>
            </a:r>
            <a:r>
              <a:rPr lang="uk-UA" sz="1300" kern="0" spc="-45" dirty="0">
                <a:solidFill>
                  <a:srgbClr val="FFFEF6"/>
                </a:solidFill>
                <a:latin typeface="Arial Black"/>
                <a:cs typeface="Arial Black"/>
              </a:rPr>
              <a:t>5</a:t>
            </a:r>
            <a:r>
              <a:rPr sz="1300" kern="0" spc="-45" dirty="0">
                <a:solidFill>
                  <a:srgbClr val="FFFEF6"/>
                </a:solidFill>
                <a:latin typeface="Arial Black"/>
                <a:cs typeface="Arial Black"/>
              </a:rPr>
              <a:t>.</a:t>
            </a:r>
            <a:endParaRPr sz="1300" kern="0" dirty="0">
              <a:solidFill>
                <a:sysClr val="windowText" lastClr="000000"/>
              </a:solidFill>
              <a:latin typeface="Arial Black"/>
              <a:cs typeface="Arial Black"/>
            </a:endParaRPr>
          </a:p>
        </p:txBody>
      </p:sp>
      <p:sp>
        <p:nvSpPr>
          <p:cNvPr id="9" name="object 9"/>
          <p:cNvSpPr/>
          <p:nvPr/>
        </p:nvSpPr>
        <p:spPr>
          <a:xfrm>
            <a:off x="2296543" y="4775188"/>
            <a:ext cx="328613" cy="423757"/>
          </a:xfrm>
          <a:custGeom>
            <a:avLst/>
            <a:gdLst/>
            <a:ahLst/>
            <a:cxnLst/>
            <a:rect l="l" t="t" r="r" b="b"/>
            <a:pathLst>
              <a:path w="657225" h="635634">
                <a:moveTo>
                  <a:pt x="328371" y="635138"/>
                </a:moveTo>
                <a:lnTo>
                  <a:pt x="279846" y="631695"/>
                </a:lnTo>
                <a:lnTo>
                  <a:pt x="233533" y="621693"/>
                </a:lnTo>
                <a:lnTo>
                  <a:pt x="189938" y="605623"/>
                </a:lnTo>
                <a:lnTo>
                  <a:pt x="149569" y="583976"/>
                </a:lnTo>
                <a:lnTo>
                  <a:pt x="112935" y="557244"/>
                </a:lnTo>
                <a:lnTo>
                  <a:pt x="80543" y="525918"/>
                </a:lnTo>
                <a:lnTo>
                  <a:pt x="52902" y="490489"/>
                </a:lnTo>
                <a:lnTo>
                  <a:pt x="30519" y="451448"/>
                </a:lnTo>
                <a:lnTo>
                  <a:pt x="13902" y="409287"/>
                </a:lnTo>
                <a:lnTo>
                  <a:pt x="3560" y="364497"/>
                </a:lnTo>
                <a:lnTo>
                  <a:pt x="0" y="317568"/>
                </a:lnTo>
                <a:lnTo>
                  <a:pt x="3560" y="270641"/>
                </a:lnTo>
                <a:lnTo>
                  <a:pt x="13902" y="225851"/>
                </a:lnTo>
                <a:lnTo>
                  <a:pt x="30519" y="183690"/>
                </a:lnTo>
                <a:lnTo>
                  <a:pt x="52902" y="144649"/>
                </a:lnTo>
                <a:lnTo>
                  <a:pt x="80543" y="109220"/>
                </a:lnTo>
                <a:lnTo>
                  <a:pt x="112935" y="77894"/>
                </a:lnTo>
                <a:lnTo>
                  <a:pt x="149569" y="51162"/>
                </a:lnTo>
                <a:lnTo>
                  <a:pt x="189938" y="29515"/>
                </a:lnTo>
                <a:lnTo>
                  <a:pt x="233533" y="13445"/>
                </a:lnTo>
                <a:lnTo>
                  <a:pt x="279846" y="3443"/>
                </a:lnTo>
                <a:lnTo>
                  <a:pt x="328371" y="0"/>
                </a:lnTo>
                <a:lnTo>
                  <a:pt x="376895" y="3443"/>
                </a:lnTo>
                <a:lnTo>
                  <a:pt x="423209" y="13445"/>
                </a:lnTo>
                <a:lnTo>
                  <a:pt x="466804" y="29515"/>
                </a:lnTo>
                <a:lnTo>
                  <a:pt x="507172" y="51162"/>
                </a:lnTo>
                <a:lnTo>
                  <a:pt x="543806" y="77894"/>
                </a:lnTo>
                <a:lnTo>
                  <a:pt x="576198" y="109220"/>
                </a:lnTo>
                <a:lnTo>
                  <a:pt x="603839" y="144649"/>
                </a:lnTo>
                <a:lnTo>
                  <a:pt x="626222" y="183690"/>
                </a:lnTo>
                <a:lnTo>
                  <a:pt x="642839" y="225851"/>
                </a:lnTo>
                <a:lnTo>
                  <a:pt x="653182" y="270641"/>
                </a:lnTo>
                <a:lnTo>
                  <a:pt x="656742" y="317569"/>
                </a:lnTo>
                <a:lnTo>
                  <a:pt x="653182" y="364497"/>
                </a:lnTo>
                <a:lnTo>
                  <a:pt x="642839" y="409287"/>
                </a:lnTo>
                <a:lnTo>
                  <a:pt x="626222" y="451448"/>
                </a:lnTo>
                <a:lnTo>
                  <a:pt x="603839" y="490489"/>
                </a:lnTo>
                <a:lnTo>
                  <a:pt x="576198" y="525918"/>
                </a:lnTo>
                <a:lnTo>
                  <a:pt x="543806" y="557244"/>
                </a:lnTo>
                <a:lnTo>
                  <a:pt x="507172" y="583976"/>
                </a:lnTo>
                <a:lnTo>
                  <a:pt x="466804" y="605623"/>
                </a:lnTo>
                <a:lnTo>
                  <a:pt x="423209" y="621693"/>
                </a:lnTo>
                <a:lnTo>
                  <a:pt x="376895" y="631695"/>
                </a:lnTo>
                <a:lnTo>
                  <a:pt x="328371" y="635138"/>
                </a:lnTo>
                <a:close/>
              </a:path>
            </a:pathLst>
          </a:custGeom>
          <a:solidFill>
            <a:srgbClr val="2B2E6F"/>
          </a:solidFill>
        </p:spPr>
        <p:txBody>
          <a:bodyPr wrap="square" lIns="0" tIns="0" rIns="0" bIns="0" rtlCol="0"/>
          <a:lstStyle/>
          <a:p>
            <a:pPr defTabSz="512048"/>
            <a:endParaRPr kern="0">
              <a:solidFill>
                <a:sysClr val="windowText" lastClr="000000"/>
              </a:solidFill>
            </a:endParaRPr>
          </a:p>
        </p:txBody>
      </p:sp>
      <p:sp>
        <p:nvSpPr>
          <p:cNvPr id="10" name="object 10"/>
          <p:cNvSpPr txBox="1"/>
          <p:nvPr/>
        </p:nvSpPr>
        <p:spPr>
          <a:xfrm>
            <a:off x="2341310" y="4853520"/>
            <a:ext cx="238760" cy="409086"/>
          </a:xfrm>
          <a:prstGeom prst="rect">
            <a:avLst/>
          </a:prstGeom>
        </p:spPr>
        <p:txBody>
          <a:bodyPr vert="horz" wrap="square" lIns="0" tIns="8890" rIns="0" bIns="0" rtlCol="0">
            <a:spAutoFit/>
          </a:bodyPr>
          <a:lstStyle/>
          <a:p>
            <a:pPr marL="7112" defTabSz="512048">
              <a:spcBef>
                <a:spcPts val="70"/>
              </a:spcBef>
            </a:pPr>
            <a:r>
              <a:rPr sz="1300" kern="0" spc="-31" dirty="0">
                <a:solidFill>
                  <a:srgbClr val="FFFEF6"/>
                </a:solidFill>
                <a:latin typeface="Arial Black"/>
                <a:cs typeface="Arial Black"/>
              </a:rPr>
              <a:t>0</a:t>
            </a:r>
            <a:r>
              <a:rPr lang="uk-UA" sz="1300" kern="0" spc="-31" dirty="0">
                <a:solidFill>
                  <a:srgbClr val="FFFEF6"/>
                </a:solidFill>
                <a:latin typeface="Arial Black"/>
                <a:cs typeface="Arial Black"/>
              </a:rPr>
              <a:t>6</a:t>
            </a:r>
            <a:r>
              <a:rPr sz="1300" kern="0" spc="-31" dirty="0">
                <a:solidFill>
                  <a:srgbClr val="FFFEF6"/>
                </a:solidFill>
                <a:latin typeface="Arial Black"/>
                <a:cs typeface="Arial Black"/>
              </a:rPr>
              <a:t>.</a:t>
            </a:r>
            <a:endParaRPr sz="1300" kern="0" dirty="0">
              <a:solidFill>
                <a:sysClr val="windowText" lastClr="000000"/>
              </a:solidFill>
              <a:latin typeface="Arial Black"/>
              <a:cs typeface="Arial Black"/>
            </a:endParaRPr>
          </a:p>
        </p:txBody>
      </p:sp>
      <p:grpSp>
        <p:nvGrpSpPr>
          <p:cNvPr id="11" name="object 11"/>
          <p:cNvGrpSpPr/>
          <p:nvPr/>
        </p:nvGrpSpPr>
        <p:grpSpPr>
          <a:xfrm>
            <a:off x="6096000" y="67422"/>
            <a:ext cx="4573270" cy="6790690"/>
            <a:chOff x="9144000" y="101133"/>
            <a:chExt cx="9146540" cy="10186035"/>
          </a:xfrm>
        </p:grpSpPr>
        <p:pic>
          <p:nvPicPr>
            <p:cNvPr id="12" name="object 12"/>
            <p:cNvPicPr/>
            <p:nvPr/>
          </p:nvPicPr>
          <p:blipFill>
            <a:blip r:embed="rId3" cstate="print"/>
            <a:stretch>
              <a:fillRect/>
            </a:stretch>
          </p:blipFill>
          <p:spPr>
            <a:xfrm>
              <a:off x="9144000" y="4621330"/>
              <a:ext cx="5505449" cy="5665669"/>
            </a:xfrm>
            <a:prstGeom prst="rect">
              <a:avLst/>
            </a:prstGeom>
          </p:spPr>
        </p:pic>
        <p:pic>
          <p:nvPicPr>
            <p:cNvPr id="13" name="object 13"/>
            <p:cNvPicPr/>
            <p:nvPr/>
          </p:nvPicPr>
          <p:blipFill>
            <a:blip r:embed="rId4" cstate="print"/>
            <a:stretch>
              <a:fillRect/>
            </a:stretch>
          </p:blipFill>
          <p:spPr>
            <a:xfrm>
              <a:off x="12303438" y="101133"/>
              <a:ext cx="5986727" cy="4098482"/>
            </a:xfrm>
            <a:prstGeom prst="rect">
              <a:avLst/>
            </a:prstGeom>
          </p:spPr>
        </p:pic>
      </p:grpSp>
      <p:sp>
        <p:nvSpPr>
          <p:cNvPr id="14" name="object 14"/>
          <p:cNvSpPr txBox="1">
            <a:spLocks noGrp="1"/>
          </p:cNvSpPr>
          <p:nvPr>
            <p:ph type="title"/>
          </p:nvPr>
        </p:nvSpPr>
        <p:spPr>
          <a:xfrm>
            <a:off x="1884154" y="1042623"/>
            <a:ext cx="4752023" cy="1115537"/>
          </a:xfrm>
          <a:prstGeom prst="rect">
            <a:avLst/>
          </a:prstGeom>
        </p:spPr>
        <p:txBody>
          <a:bodyPr vert="horz" wrap="square" lIns="0" tIns="7468" rIns="0" bIns="0" rtlCol="0">
            <a:spAutoFit/>
          </a:bodyPr>
          <a:lstStyle/>
          <a:p>
            <a:pPr marL="7112" algn="ctr">
              <a:spcBef>
                <a:spcPts val="59"/>
              </a:spcBef>
            </a:pPr>
            <a:r>
              <a:rPr sz="3600" b="1" dirty="0" err="1">
                <a:solidFill>
                  <a:srgbClr val="2610F8"/>
                </a:solidFill>
                <a:latin typeface="Times New Roman" panose="02020603050405020304" pitchFamily="18" charset="0"/>
                <a:cs typeface="Times New Roman" panose="02020603050405020304" pitchFamily="18" charset="0"/>
              </a:rPr>
              <a:t>Як</a:t>
            </a:r>
            <a:r>
              <a:rPr sz="3600" b="1" spc="-3" dirty="0">
                <a:solidFill>
                  <a:srgbClr val="2610F8"/>
                </a:solidFill>
                <a:latin typeface="Times New Roman" panose="02020603050405020304" pitchFamily="18" charset="0"/>
                <a:cs typeface="Times New Roman" panose="02020603050405020304" pitchFamily="18" charset="0"/>
              </a:rPr>
              <a:t> </a:t>
            </a:r>
            <a:r>
              <a:rPr sz="3600" b="1" dirty="0" err="1">
                <a:solidFill>
                  <a:srgbClr val="2610F8"/>
                </a:solidFill>
                <a:latin typeface="Times New Roman" panose="02020603050405020304" pitchFamily="18" charset="0"/>
                <a:cs typeface="Times New Roman" panose="02020603050405020304" pitchFamily="18" charset="0"/>
              </a:rPr>
              <a:t>виховати</a:t>
            </a:r>
            <a:br>
              <a:rPr lang="uk-UA" sz="3600" b="1" dirty="0">
                <a:solidFill>
                  <a:srgbClr val="2610F8"/>
                </a:solidFill>
                <a:latin typeface="Times New Roman" panose="02020603050405020304" pitchFamily="18" charset="0"/>
                <a:cs typeface="Times New Roman" panose="02020603050405020304" pitchFamily="18" charset="0"/>
              </a:rPr>
            </a:br>
            <a:r>
              <a:rPr sz="3600" b="1" dirty="0">
                <a:solidFill>
                  <a:srgbClr val="2610F8"/>
                </a:solidFill>
                <a:latin typeface="Times New Roman" panose="02020603050405020304" pitchFamily="18" charset="0"/>
                <a:cs typeface="Times New Roman" panose="02020603050405020304" pitchFamily="18" charset="0"/>
              </a:rPr>
              <a:t> патрıота </a:t>
            </a:r>
            <a:r>
              <a:rPr sz="3600" b="1" spc="599" dirty="0">
                <a:solidFill>
                  <a:srgbClr val="2610F8"/>
                </a:solidFill>
                <a:latin typeface="Times New Roman" panose="02020603050405020304" pitchFamily="18" charset="0"/>
                <a:cs typeface="Times New Roman" panose="02020603050405020304" pitchFamily="18" charset="0"/>
              </a:rPr>
              <a:t>?</a:t>
            </a:r>
            <a:endParaRPr sz="3600" b="1" dirty="0">
              <a:solidFill>
                <a:srgbClr val="2610F8"/>
              </a:solidFill>
              <a:latin typeface="Times New Roman" panose="02020603050405020304" pitchFamily="18" charset="0"/>
              <a:cs typeface="Times New Roman" panose="02020603050405020304" pitchFamily="18" charset="0"/>
            </a:endParaRPr>
          </a:p>
        </p:txBody>
      </p:sp>
      <p:sp>
        <p:nvSpPr>
          <p:cNvPr id="15" name="object 15"/>
          <p:cNvSpPr txBox="1"/>
          <p:nvPr/>
        </p:nvSpPr>
        <p:spPr>
          <a:xfrm>
            <a:off x="2339579" y="2277001"/>
            <a:ext cx="2615565" cy="676557"/>
          </a:xfrm>
          <a:prstGeom prst="rect">
            <a:avLst/>
          </a:prstGeom>
        </p:spPr>
        <p:txBody>
          <a:bodyPr vert="horz" wrap="square" lIns="0" tIns="6756" rIns="0" bIns="0" rtlCol="0">
            <a:spAutoFit/>
          </a:bodyPr>
          <a:lstStyle/>
          <a:p>
            <a:pPr marL="375499" marR="9957" indent="-361630" defTabSz="512048">
              <a:lnSpc>
                <a:spcPct val="126699"/>
              </a:lnSpc>
              <a:spcBef>
                <a:spcPts val="53"/>
              </a:spcBef>
              <a:tabLst>
                <a:tab pos="375499" algn="l"/>
              </a:tabLst>
            </a:pPr>
            <a:r>
              <a:rPr sz="1900" kern="0" spc="-21" baseline="48148" dirty="0">
                <a:solidFill>
                  <a:srgbClr val="FFFEF6"/>
                </a:solidFill>
                <a:latin typeface="Arial Black"/>
                <a:cs typeface="Arial Black"/>
              </a:rPr>
              <a:t>0</a:t>
            </a:r>
            <a:r>
              <a:rPr lang="uk-UA" sz="1900" kern="0" spc="-21" baseline="48148" dirty="0">
                <a:solidFill>
                  <a:srgbClr val="FFFEF6"/>
                </a:solidFill>
                <a:latin typeface="Arial Black"/>
                <a:cs typeface="Arial Black"/>
              </a:rPr>
              <a:t>4</a:t>
            </a:r>
            <a:r>
              <a:rPr sz="1900" kern="0" spc="-21" baseline="48148" dirty="0">
                <a:solidFill>
                  <a:srgbClr val="FFFEF6"/>
                </a:solidFill>
                <a:latin typeface="Arial Black"/>
                <a:cs typeface="Arial Black"/>
              </a:rPr>
              <a:t>.</a:t>
            </a:r>
            <a:r>
              <a:rPr sz="1900" kern="0" baseline="48148" dirty="0">
                <a:solidFill>
                  <a:srgbClr val="FFFEF6"/>
                </a:solidFill>
                <a:latin typeface="Arial Black"/>
                <a:cs typeface="Arial Black"/>
              </a:rPr>
              <a:t>	</a:t>
            </a:r>
            <a:r>
              <a:rPr lang="uk-UA" b="1" kern="0" spc="31" dirty="0">
                <a:latin typeface="Times New Roman" pitchFamily="18" charset="0"/>
                <a:cs typeface="Times New Roman" pitchFamily="18" charset="0"/>
              </a:rPr>
              <a:t>Організо</a:t>
            </a:r>
            <a:r>
              <a:rPr b="1" kern="0" spc="31" dirty="0" err="1">
                <a:latin typeface="Times New Roman" pitchFamily="18" charset="0"/>
                <a:cs typeface="Times New Roman" pitchFamily="18" charset="0"/>
              </a:rPr>
              <a:t>вувати</a:t>
            </a:r>
            <a:r>
              <a:rPr b="1" kern="0" spc="-118" dirty="0">
                <a:latin typeface="Times New Roman" pitchFamily="18" charset="0"/>
                <a:cs typeface="Times New Roman" pitchFamily="18" charset="0"/>
              </a:rPr>
              <a:t> </a:t>
            </a:r>
            <a:r>
              <a:rPr b="1" kern="0" spc="-22" dirty="0" err="1">
                <a:latin typeface="Times New Roman" pitchFamily="18" charset="0"/>
                <a:cs typeface="Times New Roman" pitchFamily="18" charset="0"/>
              </a:rPr>
              <a:t>акцıї</a:t>
            </a:r>
            <a:r>
              <a:rPr b="1" kern="0" spc="-22" dirty="0">
                <a:latin typeface="Times New Roman" pitchFamily="18" charset="0"/>
                <a:cs typeface="Times New Roman" pitchFamily="18" charset="0"/>
              </a:rPr>
              <a:t> </a:t>
            </a:r>
            <a:r>
              <a:rPr b="1" kern="0" spc="-6" dirty="0" err="1">
                <a:latin typeface="Times New Roman" pitchFamily="18" charset="0"/>
                <a:cs typeface="Times New Roman" pitchFamily="18" charset="0"/>
              </a:rPr>
              <a:t>пам'ят</a:t>
            </a:r>
            <a:r>
              <a:rPr lang="uk-UA" b="1" kern="0" spc="-6" dirty="0">
                <a:latin typeface="Times New Roman" pitchFamily="18" charset="0"/>
                <a:cs typeface="Times New Roman" pitchFamily="18" charset="0"/>
              </a:rPr>
              <a:t>і</a:t>
            </a:r>
            <a:endParaRPr b="1" kern="0" dirty="0">
              <a:latin typeface="Times New Roman" pitchFamily="18" charset="0"/>
              <a:cs typeface="Times New Roman" pitchFamily="18" charset="0"/>
            </a:endParaRPr>
          </a:p>
        </p:txBody>
      </p:sp>
      <p:sp>
        <p:nvSpPr>
          <p:cNvPr id="16" name="object 16"/>
          <p:cNvSpPr txBox="1"/>
          <p:nvPr/>
        </p:nvSpPr>
        <p:spPr>
          <a:xfrm>
            <a:off x="2719086" y="3333939"/>
            <a:ext cx="2930525" cy="1027962"/>
          </a:xfrm>
          <a:prstGeom prst="rect">
            <a:avLst/>
          </a:prstGeom>
        </p:spPr>
        <p:txBody>
          <a:bodyPr vert="horz" wrap="square" lIns="0" tIns="6401" rIns="0" bIns="0" rtlCol="0">
            <a:spAutoFit/>
          </a:bodyPr>
          <a:lstStyle/>
          <a:p>
            <a:pPr marL="7112" marR="2845" defTabSz="512048">
              <a:lnSpc>
                <a:spcPct val="127200"/>
              </a:lnSpc>
              <a:spcBef>
                <a:spcPts val="50"/>
              </a:spcBef>
            </a:pPr>
            <a:r>
              <a:rPr b="1" kern="0" spc="-14" dirty="0" err="1">
                <a:latin typeface="Times New Roman" pitchFamily="18" charset="0"/>
                <a:cs typeface="Times New Roman" pitchFamily="18" charset="0"/>
              </a:rPr>
              <a:t>Проводити</a:t>
            </a:r>
            <a:r>
              <a:rPr b="1" kern="0" spc="-101" dirty="0">
                <a:latin typeface="Times New Roman" pitchFamily="18" charset="0"/>
                <a:cs typeface="Times New Roman" pitchFamily="18" charset="0"/>
              </a:rPr>
              <a:t> </a:t>
            </a:r>
            <a:r>
              <a:rPr lang="uk-UA" b="1" kern="0" spc="-101" dirty="0">
                <a:latin typeface="Times New Roman" pitchFamily="18" charset="0"/>
                <a:cs typeface="Times New Roman" pitchFamily="18" charset="0"/>
              </a:rPr>
              <a:t> </a:t>
            </a:r>
            <a:r>
              <a:rPr lang="uk-UA" b="1" kern="0" spc="-34" dirty="0">
                <a:latin typeface="Times New Roman" pitchFamily="18" charset="0"/>
                <a:cs typeface="Times New Roman" pitchFamily="18" charset="0"/>
              </a:rPr>
              <a:t>уроки мужності за участю захисників України та волонтерів</a:t>
            </a:r>
            <a:endParaRPr b="1" kern="0" dirty="0">
              <a:latin typeface="Times New Roman" pitchFamily="18" charset="0"/>
              <a:cs typeface="Times New Roman" pitchFamily="18" charset="0"/>
            </a:endParaRPr>
          </a:p>
        </p:txBody>
      </p:sp>
      <p:sp>
        <p:nvSpPr>
          <p:cNvPr id="17" name="object 17"/>
          <p:cNvSpPr txBox="1"/>
          <p:nvPr/>
        </p:nvSpPr>
        <p:spPr>
          <a:xfrm>
            <a:off x="2719085" y="4680423"/>
            <a:ext cx="3225989" cy="676557"/>
          </a:xfrm>
          <a:prstGeom prst="rect">
            <a:avLst/>
          </a:prstGeom>
        </p:spPr>
        <p:txBody>
          <a:bodyPr vert="horz" wrap="square" lIns="0" tIns="6756" rIns="0" bIns="0" rtlCol="0">
            <a:spAutoFit/>
          </a:bodyPr>
          <a:lstStyle/>
          <a:p>
            <a:pPr marL="7112" marR="2845" defTabSz="512048">
              <a:lnSpc>
                <a:spcPct val="127099"/>
              </a:lnSpc>
              <a:spcBef>
                <a:spcPts val="53"/>
              </a:spcBef>
            </a:pPr>
            <a:r>
              <a:rPr lang="uk-UA" b="1" kern="0" dirty="0">
                <a:latin typeface="Times New Roman" pitchFamily="18" charset="0"/>
                <a:cs typeface="Times New Roman" pitchFamily="18" charset="0"/>
              </a:rPr>
              <a:t>Облаштувати музеї, куточки , Алеї Слави</a:t>
            </a:r>
            <a:r>
              <a:rPr lang="en-US" b="1" kern="0" dirty="0">
                <a:latin typeface="Times New Roman" pitchFamily="18" charset="0"/>
                <a:cs typeface="Times New Roman" pitchFamily="18" charset="0"/>
              </a:rPr>
              <a:t> </a:t>
            </a:r>
            <a:r>
              <a:rPr lang="uk-UA" b="1" kern="0" dirty="0">
                <a:latin typeface="Times New Roman" pitchFamily="18" charset="0"/>
                <a:cs typeface="Times New Roman" pitchFamily="18" charset="0"/>
              </a:rPr>
              <a:t>Героїв України</a:t>
            </a:r>
            <a:r>
              <a:rPr lang="en-US" b="1" kern="0" dirty="0">
                <a:latin typeface="Times New Roman" pitchFamily="18" charset="0"/>
                <a:cs typeface="Times New Roman" pitchFamily="18" charset="0"/>
              </a:rPr>
              <a:t> </a:t>
            </a:r>
            <a:endParaRPr b="1" kern="0" dirty="0">
              <a:latin typeface="Times New Roman" pitchFamily="18" charset="0"/>
              <a:cs typeface="Times New Roman" pitchFamily="18" charset="0"/>
            </a:endParaRPr>
          </a:p>
        </p:txBody>
      </p:sp>
    </p:spTree>
    <p:extLst>
      <p:ext uri="{BB962C8B-B14F-4D97-AF65-F5344CB8AC3E}">
        <p14:creationId xmlns:p14="http://schemas.microsoft.com/office/powerpoint/2010/main" val="3034636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1846" y="11461"/>
            <a:ext cx="3024336" cy="2330165"/>
          </a:xfrm>
          <a:prstGeom prst="rect">
            <a:avLst/>
          </a:prstGeom>
          <a:ln>
            <a:noFill/>
          </a:ln>
          <a:effectLst>
            <a:softEdge rad="112500"/>
          </a:effectLst>
        </p:spPr>
      </p:pic>
      <p:pic>
        <p:nvPicPr>
          <p:cNvPr id="4" name="Рисунок 3">
            <a:extLst>
              <a:ext uri="{FF2B5EF4-FFF2-40B4-BE49-F238E27FC236}">
                <a16:creationId xmlns:a16="http://schemas.microsoft.com/office/drawing/2014/main" id="{88358690-DE9B-487C-AC23-27CB6D5D1364}"/>
              </a:ext>
            </a:extLst>
          </p:cNvPr>
          <p:cNvPicPr>
            <a:picLocks noChangeAspect="1"/>
          </p:cNvPicPr>
          <p:nvPr/>
        </p:nvPicPr>
        <p:blipFill>
          <a:blip r:embed="rId3"/>
          <a:stretch>
            <a:fillRect/>
          </a:stretch>
        </p:blipFill>
        <p:spPr>
          <a:xfrm>
            <a:off x="6276528" y="188640"/>
            <a:ext cx="5292080" cy="3969060"/>
          </a:xfrm>
          <a:prstGeom prst="rect">
            <a:avLst/>
          </a:prstGeom>
        </p:spPr>
      </p:pic>
      <p:pic>
        <p:nvPicPr>
          <p:cNvPr id="6" name="Рисунок 5">
            <a:extLst>
              <a:ext uri="{FF2B5EF4-FFF2-40B4-BE49-F238E27FC236}">
                <a16:creationId xmlns:a16="http://schemas.microsoft.com/office/drawing/2014/main" id="{168F34E2-4A2A-429D-A019-6AC0AB3E53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392" y="2708920"/>
            <a:ext cx="5184576" cy="3888432"/>
          </a:xfrm>
          <a:prstGeom prst="rect">
            <a:avLst/>
          </a:prstGeom>
        </p:spPr>
      </p:pic>
      <p:pic>
        <p:nvPicPr>
          <p:cNvPr id="7" name="Рисунок 6">
            <a:extLst>
              <a:ext uri="{FF2B5EF4-FFF2-40B4-BE49-F238E27FC236}">
                <a16:creationId xmlns:a16="http://schemas.microsoft.com/office/drawing/2014/main" id="{5FA776CF-10E9-47AC-9AC1-5E151C5BD2DD}"/>
              </a:ext>
            </a:extLst>
          </p:cNvPr>
          <p:cNvPicPr>
            <a:picLocks noChangeAspect="1"/>
          </p:cNvPicPr>
          <p:nvPr/>
        </p:nvPicPr>
        <p:blipFill>
          <a:blip r:embed="rId5"/>
          <a:stretch>
            <a:fillRect/>
          </a:stretch>
        </p:blipFill>
        <p:spPr>
          <a:xfrm>
            <a:off x="6066234" y="3325407"/>
            <a:ext cx="4465004" cy="3348753"/>
          </a:xfrm>
          <a:prstGeom prst="rect">
            <a:avLst/>
          </a:prstGeom>
        </p:spPr>
      </p:pic>
    </p:spTree>
    <p:extLst>
      <p:ext uri="{BB962C8B-B14F-4D97-AF65-F5344CB8AC3E}">
        <p14:creationId xmlns:p14="http://schemas.microsoft.com/office/powerpoint/2010/main" val="2167255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1"/>
            <a:ext cx="2952328" cy="2274685"/>
          </a:xfrm>
          <a:prstGeom prst="rect">
            <a:avLst/>
          </a:prstGeom>
          <a:ln>
            <a:noFill/>
          </a:ln>
          <a:effectLst>
            <a:softEdge rad="112500"/>
          </a:effectLst>
        </p:spPr>
      </p:pic>
      <p:pic>
        <p:nvPicPr>
          <p:cNvPr id="5" name="Рисунок 4">
            <a:extLst>
              <a:ext uri="{FF2B5EF4-FFF2-40B4-BE49-F238E27FC236}">
                <a16:creationId xmlns:a16="http://schemas.microsoft.com/office/drawing/2014/main" id="{B939A3B0-8EFF-4FC8-BA20-093A68D926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6888" y="210208"/>
            <a:ext cx="3549351" cy="4732468"/>
          </a:xfrm>
          <a:prstGeom prst="rect">
            <a:avLst/>
          </a:prstGeom>
        </p:spPr>
      </p:pic>
      <p:pic>
        <p:nvPicPr>
          <p:cNvPr id="6" name="Рисунок 5">
            <a:extLst>
              <a:ext uri="{FF2B5EF4-FFF2-40B4-BE49-F238E27FC236}">
                <a16:creationId xmlns:a16="http://schemas.microsoft.com/office/drawing/2014/main" id="{87D1BFD3-2593-40FE-86EA-B3EE45DD42B9}"/>
              </a:ext>
            </a:extLst>
          </p:cNvPr>
          <p:cNvPicPr>
            <a:picLocks noChangeAspect="1"/>
          </p:cNvPicPr>
          <p:nvPr/>
        </p:nvPicPr>
        <p:blipFill>
          <a:blip r:embed="rId4"/>
          <a:stretch>
            <a:fillRect/>
          </a:stretch>
        </p:blipFill>
        <p:spPr>
          <a:xfrm>
            <a:off x="8651059" y="217822"/>
            <a:ext cx="3096717" cy="4128955"/>
          </a:xfrm>
          <a:prstGeom prst="rect">
            <a:avLst/>
          </a:prstGeom>
        </p:spPr>
      </p:pic>
      <p:pic>
        <p:nvPicPr>
          <p:cNvPr id="8" name="Рисунок 7">
            <a:extLst>
              <a:ext uri="{FF2B5EF4-FFF2-40B4-BE49-F238E27FC236}">
                <a16:creationId xmlns:a16="http://schemas.microsoft.com/office/drawing/2014/main" id="{D34E0E79-FFBB-4A80-B2B3-0F05453669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634" y="2282300"/>
            <a:ext cx="3312741" cy="4416988"/>
          </a:xfrm>
          <a:prstGeom prst="rect">
            <a:avLst/>
          </a:prstGeom>
        </p:spPr>
      </p:pic>
      <p:pic>
        <p:nvPicPr>
          <p:cNvPr id="10" name="Рисунок 9">
            <a:extLst>
              <a:ext uri="{FF2B5EF4-FFF2-40B4-BE49-F238E27FC236}">
                <a16:creationId xmlns:a16="http://schemas.microsoft.com/office/drawing/2014/main" id="{95FB69CD-582A-48E1-837C-15E244BCC6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4144" y="4063702"/>
            <a:ext cx="3707904" cy="2780928"/>
          </a:xfrm>
          <a:prstGeom prst="rect">
            <a:avLst/>
          </a:prstGeom>
        </p:spPr>
      </p:pic>
      <p:pic>
        <p:nvPicPr>
          <p:cNvPr id="2050" name="Picture 2" descr="Нет описания фото.">
            <a:extLst>
              <a:ext uri="{FF2B5EF4-FFF2-40B4-BE49-F238E27FC236}">
                <a16:creationId xmlns:a16="http://schemas.microsoft.com/office/drawing/2014/main" id="{0A5DF202-5EA5-42B7-8670-B321E58E061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83254" y="2729046"/>
            <a:ext cx="3096716" cy="4128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171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8784" y="19312"/>
            <a:ext cx="3131838" cy="2833568"/>
          </a:xfrm>
          <a:prstGeom prst="rect">
            <a:avLst/>
          </a:prstGeom>
        </p:spPr>
      </p:pic>
      <p:pic>
        <p:nvPicPr>
          <p:cNvPr id="3" name="Рисунок 2">
            <a:extLst>
              <a:ext uri="{FF2B5EF4-FFF2-40B4-BE49-F238E27FC236}">
                <a16:creationId xmlns:a16="http://schemas.microsoft.com/office/drawing/2014/main" id="{DD0105FA-CEAB-485A-BA06-3A6A051ED36C}"/>
              </a:ext>
            </a:extLst>
          </p:cNvPr>
          <p:cNvPicPr>
            <a:picLocks noChangeAspect="1"/>
          </p:cNvPicPr>
          <p:nvPr/>
        </p:nvPicPr>
        <p:blipFill>
          <a:blip r:embed="rId3"/>
          <a:stretch>
            <a:fillRect/>
          </a:stretch>
        </p:blipFill>
        <p:spPr>
          <a:xfrm>
            <a:off x="6312024" y="188640"/>
            <a:ext cx="4515248" cy="3386436"/>
          </a:xfrm>
          <a:prstGeom prst="rect">
            <a:avLst/>
          </a:prstGeom>
        </p:spPr>
      </p:pic>
      <p:pic>
        <p:nvPicPr>
          <p:cNvPr id="3074" name="Picture 2" descr="Нет описания фото.">
            <a:extLst>
              <a:ext uri="{FF2B5EF4-FFF2-40B4-BE49-F238E27FC236}">
                <a16:creationId xmlns:a16="http://schemas.microsoft.com/office/drawing/2014/main" id="{1B1B96B4-2CF6-432C-A1E4-582340A35E3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408" y="2838766"/>
            <a:ext cx="4932740" cy="369955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DC64FFF-FF26-47AC-9278-CC5E390BBB1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8543" r="2103"/>
          <a:stretch/>
        </p:blipFill>
        <p:spPr bwMode="auto">
          <a:xfrm>
            <a:off x="5879976" y="2910828"/>
            <a:ext cx="5710014" cy="3555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8322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368" y="241074"/>
            <a:ext cx="2699786" cy="2497683"/>
          </a:xfrm>
          <a:prstGeom prst="rect">
            <a:avLst/>
          </a:prstGeom>
        </p:spPr>
      </p:pic>
      <p:pic>
        <p:nvPicPr>
          <p:cNvPr id="4" name="Рисунок 3">
            <a:extLst>
              <a:ext uri="{FF2B5EF4-FFF2-40B4-BE49-F238E27FC236}">
                <a16:creationId xmlns:a16="http://schemas.microsoft.com/office/drawing/2014/main" id="{7BB824BC-9D5B-4584-9BBA-0EAF957CFD65}"/>
              </a:ext>
            </a:extLst>
          </p:cNvPr>
          <p:cNvPicPr>
            <a:picLocks noChangeAspect="1"/>
          </p:cNvPicPr>
          <p:nvPr/>
        </p:nvPicPr>
        <p:blipFill>
          <a:blip r:embed="rId3"/>
          <a:stretch>
            <a:fillRect/>
          </a:stretch>
        </p:blipFill>
        <p:spPr>
          <a:xfrm>
            <a:off x="8476180" y="241074"/>
            <a:ext cx="3075806" cy="4101075"/>
          </a:xfrm>
          <a:prstGeom prst="rect">
            <a:avLst/>
          </a:prstGeom>
        </p:spPr>
      </p:pic>
      <p:pic>
        <p:nvPicPr>
          <p:cNvPr id="7" name="Рисунок 6">
            <a:extLst>
              <a:ext uri="{FF2B5EF4-FFF2-40B4-BE49-F238E27FC236}">
                <a16:creationId xmlns:a16="http://schemas.microsoft.com/office/drawing/2014/main" id="{403DF1F6-F748-498C-AE15-288B61347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6528" y="2862966"/>
            <a:ext cx="5112568" cy="3834427"/>
          </a:xfrm>
          <a:prstGeom prst="rect">
            <a:avLst/>
          </a:prstGeom>
        </p:spPr>
      </p:pic>
      <p:pic>
        <p:nvPicPr>
          <p:cNvPr id="9" name="Рисунок 8">
            <a:extLst>
              <a:ext uri="{FF2B5EF4-FFF2-40B4-BE49-F238E27FC236}">
                <a16:creationId xmlns:a16="http://schemas.microsoft.com/office/drawing/2014/main" id="{A17E8468-B964-4715-B775-FD9E7A9652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8277" y="2614023"/>
            <a:ext cx="3075806" cy="4101075"/>
          </a:xfrm>
          <a:prstGeom prst="rect">
            <a:avLst/>
          </a:prstGeom>
        </p:spPr>
      </p:pic>
      <p:pic>
        <p:nvPicPr>
          <p:cNvPr id="5" name="Рисунок 4">
            <a:extLst>
              <a:ext uri="{FF2B5EF4-FFF2-40B4-BE49-F238E27FC236}">
                <a16:creationId xmlns:a16="http://schemas.microsoft.com/office/drawing/2014/main" id="{9E6E3980-4516-46B2-B51D-D67A106D8A13}"/>
              </a:ext>
            </a:extLst>
          </p:cNvPr>
          <p:cNvPicPr>
            <a:picLocks noChangeAspect="1"/>
          </p:cNvPicPr>
          <p:nvPr/>
        </p:nvPicPr>
        <p:blipFill>
          <a:blip r:embed="rId6"/>
          <a:stretch>
            <a:fillRect/>
          </a:stretch>
        </p:blipFill>
        <p:spPr>
          <a:xfrm>
            <a:off x="3454230" y="160607"/>
            <a:ext cx="4369962" cy="3277472"/>
          </a:xfrm>
          <a:prstGeom prst="rect">
            <a:avLst/>
          </a:prstGeom>
        </p:spPr>
      </p:pic>
    </p:spTree>
    <p:extLst>
      <p:ext uri="{BB962C8B-B14F-4D97-AF65-F5344CB8AC3E}">
        <p14:creationId xmlns:p14="http://schemas.microsoft.com/office/powerpoint/2010/main" val="15602548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EC40B353-A6EC-4B4C-B995-586A20CB33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2126" y="2934828"/>
            <a:ext cx="5148064" cy="38610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Нет описания фото.">
            <a:extLst>
              <a:ext uri="{FF2B5EF4-FFF2-40B4-BE49-F238E27FC236}">
                <a16:creationId xmlns:a16="http://schemas.microsoft.com/office/drawing/2014/main" id="{A7012F8E-D518-4122-9BDC-00BD8A2432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2104" y="195322"/>
            <a:ext cx="4421646" cy="331623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Нет описания фото.">
            <a:extLst>
              <a:ext uri="{FF2B5EF4-FFF2-40B4-BE49-F238E27FC236}">
                <a16:creationId xmlns:a16="http://schemas.microsoft.com/office/drawing/2014/main" id="{891ECD66-8A01-4469-9EA5-F0FBE98DE02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2836" y="195322"/>
            <a:ext cx="5013022" cy="375976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Нет описания фото.">
            <a:extLst>
              <a:ext uri="{FF2B5EF4-FFF2-40B4-BE49-F238E27FC236}">
                <a16:creationId xmlns:a16="http://schemas.microsoft.com/office/drawing/2014/main" id="{BE72A0DB-8139-4A0F-AB5F-44DAA37A623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5360" y="3152288"/>
            <a:ext cx="4680520" cy="351039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95322"/>
            <a:ext cx="1614792" cy="1493911"/>
          </a:xfrm>
          <a:prstGeom prst="rect">
            <a:avLst/>
          </a:prstGeom>
        </p:spPr>
      </p:pic>
    </p:spTree>
    <p:extLst>
      <p:ext uri="{BB962C8B-B14F-4D97-AF65-F5344CB8AC3E}">
        <p14:creationId xmlns:p14="http://schemas.microsoft.com/office/powerpoint/2010/main" val="1667666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632" y="0"/>
            <a:ext cx="2448272" cy="2343614"/>
          </a:xfrm>
          <a:prstGeom prst="rect">
            <a:avLst/>
          </a:prstGeom>
        </p:spPr>
      </p:pic>
      <p:pic>
        <p:nvPicPr>
          <p:cNvPr id="7" name="Рисунок 6">
            <a:extLst>
              <a:ext uri="{FF2B5EF4-FFF2-40B4-BE49-F238E27FC236}">
                <a16:creationId xmlns:a16="http://schemas.microsoft.com/office/drawing/2014/main" id="{39DC9D05-C248-4F21-98BB-C97A5C897C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16632"/>
            <a:ext cx="4591870" cy="3443902"/>
          </a:xfrm>
          <a:prstGeom prst="rect">
            <a:avLst/>
          </a:prstGeom>
        </p:spPr>
      </p:pic>
      <p:pic>
        <p:nvPicPr>
          <p:cNvPr id="5" name="Рисунок 4">
            <a:extLst>
              <a:ext uri="{FF2B5EF4-FFF2-40B4-BE49-F238E27FC236}">
                <a16:creationId xmlns:a16="http://schemas.microsoft.com/office/drawing/2014/main" id="{48BBE9FD-D053-4A53-B763-91155FD629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8823" y="3329608"/>
            <a:ext cx="4704523" cy="3528392"/>
          </a:xfrm>
          <a:prstGeom prst="rect">
            <a:avLst/>
          </a:prstGeom>
        </p:spPr>
      </p:pic>
      <p:pic>
        <p:nvPicPr>
          <p:cNvPr id="9" name="Рисунок 8">
            <a:extLst>
              <a:ext uri="{FF2B5EF4-FFF2-40B4-BE49-F238E27FC236}">
                <a16:creationId xmlns:a16="http://schemas.microsoft.com/office/drawing/2014/main" id="{89BA253B-043F-43CE-B84D-D84468E384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38168" y="2833912"/>
            <a:ext cx="5082957" cy="3812218"/>
          </a:xfrm>
          <a:prstGeom prst="rect">
            <a:avLst/>
          </a:prstGeom>
        </p:spPr>
      </p:pic>
      <p:pic>
        <p:nvPicPr>
          <p:cNvPr id="4098" name="Picture 2">
            <a:extLst>
              <a:ext uri="{FF2B5EF4-FFF2-40B4-BE49-F238E27FC236}">
                <a16:creationId xmlns:a16="http://schemas.microsoft.com/office/drawing/2014/main" id="{C1B8E8BA-6448-4F12-9741-88749341EFA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1890"/>
          <a:stretch/>
        </p:blipFill>
        <p:spPr bwMode="auto">
          <a:xfrm>
            <a:off x="335360" y="1754814"/>
            <a:ext cx="5518474" cy="2818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072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257" y="74391"/>
            <a:ext cx="3024336" cy="2864138"/>
          </a:xfrm>
          <a:prstGeom prst="rect">
            <a:avLst/>
          </a:prstGeom>
        </p:spPr>
      </p:pic>
      <p:pic>
        <p:nvPicPr>
          <p:cNvPr id="5" name="Рисунок 4">
            <a:extLst>
              <a:ext uri="{FF2B5EF4-FFF2-40B4-BE49-F238E27FC236}">
                <a16:creationId xmlns:a16="http://schemas.microsoft.com/office/drawing/2014/main" id="{D6888B0A-8A5A-4A6B-BD3B-B27D18985F93}"/>
              </a:ext>
            </a:extLst>
          </p:cNvPr>
          <p:cNvPicPr>
            <a:picLocks noChangeAspect="1"/>
          </p:cNvPicPr>
          <p:nvPr/>
        </p:nvPicPr>
        <p:blipFill>
          <a:blip r:embed="rId3"/>
          <a:stretch>
            <a:fillRect/>
          </a:stretch>
        </p:blipFill>
        <p:spPr>
          <a:xfrm>
            <a:off x="5159896" y="213437"/>
            <a:ext cx="6120680" cy="4590510"/>
          </a:xfrm>
          <a:prstGeom prst="rect">
            <a:avLst/>
          </a:prstGeom>
        </p:spPr>
      </p:pic>
      <p:pic>
        <p:nvPicPr>
          <p:cNvPr id="4" name="Рисунок 3">
            <a:extLst>
              <a:ext uri="{FF2B5EF4-FFF2-40B4-BE49-F238E27FC236}">
                <a16:creationId xmlns:a16="http://schemas.microsoft.com/office/drawing/2014/main" id="{867A96D9-E6CC-49BE-BA7F-C8E05C123488}"/>
              </a:ext>
            </a:extLst>
          </p:cNvPr>
          <p:cNvPicPr>
            <a:picLocks noChangeAspect="1"/>
          </p:cNvPicPr>
          <p:nvPr/>
        </p:nvPicPr>
        <p:blipFill>
          <a:blip r:embed="rId4"/>
          <a:stretch>
            <a:fillRect/>
          </a:stretch>
        </p:blipFill>
        <p:spPr>
          <a:xfrm>
            <a:off x="98004" y="2822595"/>
            <a:ext cx="5061892" cy="3796419"/>
          </a:xfrm>
          <a:prstGeom prst="rect">
            <a:avLst/>
          </a:prstGeom>
        </p:spPr>
      </p:pic>
      <p:pic>
        <p:nvPicPr>
          <p:cNvPr id="9" name="Рисунок 8">
            <a:extLst>
              <a:ext uri="{FF2B5EF4-FFF2-40B4-BE49-F238E27FC236}">
                <a16:creationId xmlns:a16="http://schemas.microsoft.com/office/drawing/2014/main" id="{224E309E-2C9B-4C61-97B8-C4C4696296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78278" y="3933581"/>
            <a:ext cx="3718123" cy="2788592"/>
          </a:xfrm>
          <a:prstGeom prst="rect">
            <a:avLst/>
          </a:prstGeom>
        </p:spPr>
      </p:pic>
    </p:spTree>
    <p:extLst>
      <p:ext uri="{BB962C8B-B14F-4D97-AF65-F5344CB8AC3E}">
        <p14:creationId xmlns:p14="http://schemas.microsoft.com/office/powerpoint/2010/main" val="25884405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46" y="78663"/>
            <a:ext cx="11912308" cy="670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90120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УКРАЇНА ПЕРЕМОЖ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9" y="11907"/>
            <a:ext cx="5394854" cy="3596569"/>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УКРАЇНА ПЕРЕМОЖ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0169" y="13635"/>
            <a:ext cx="5492572" cy="540509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1918855" y="-299258"/>
            <a:ext cx="7467600" cy="1143000"/>
          </a:xfrm>
        </p:spPr>
        <p:txBody>
          <a:bodyPr>
            <a:normAutofit/>
          </a:bodyPr>
          <a:lstStyle/>
          <a:p>
            <a:pPr algn="ctr"/>
            <a:r>
              <a:rPr lang="uk-UA" sz="5400" b="1" dirty="0">
                <a:solidFill>
                  <a:srgbClr val="2610F8"/>
                </a:solidFill>
                <a:latin typeface="Times New Roman" panose="02020603050405020304" pitchFamily="18" charset="0"/>
                <a:cs typeface="Times New Roman" panose="02020603050405020304" pitchFamily="18" charset="0"/>
              </a:rPr>
              <a:t>Дякую за увагу!</a:t>
            </a:r>
          </a:p>
        </p:txBody>
      </p:sp>
      <p:sp>
        <p:nvSpPr>
          <p:cNvPr id="4" name="AutoShape 2" descr="Слава Україні! Ми переможемо! | Освітній омбудсмен України"/>
          <p:cNvSpPr>
            <a:spLocks noChangeAspect="1" noChangeArrowheads="1"/>
          </p:cNvSpPr>
          <p:nvPr/>
        </p:nvSpPr>
        <p:spPr bwMode="auto">
          <a:xfrm>
            <a:off x="1640687" y="-136524"/>
            <a:ext cx="222647"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0" tIns="45720" rIns="91430" bIns="45720" numCol="1" anchor="t" anchorCtr="0" compatLnSpc="1">
            <a:prstTxWarp prst="textNoShape">
              <a:avLst/>
            </a:prstTxWarp>
          </a:bodyPr>
          <a:lstStyle/>
          <a:p>
            <a:endParaRPr lang="uk-UA">
              <a:solidFill>
                <a:prstClr val="black"/>
              </a:solidFill>
            </a:endParaRPr>
          </a:p>
        </p:txBody>
      </p:sp>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7889" y="4167642"/>
            <a:ext cx="5476213" cy="2690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9" name="Picture 9" descr="УКРАЇНА ПЕРЕМОЖ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3537" y="3207241"/>
            <a:ext cx="3734352" cy="3734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685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5" y="84250"/>
            <a:ext cx="12103567" cy="6808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2" name="Прямоугольник 1"/>
          <p:cNvSpPr/>
          <p:nvPr/>
        </p:nvSpPr>
        <p:spPr>
          <a:xfrm>
            <a:off x="971092" y="586506"/>
            <a:ext cx="10249816" cy="5847755"/>
          </a:xfrm>
          <a:prstGeom prst="rect">
            <a:avLst/>
          </a:prstGeom>
        </p:spPr>
        <p:txBody>
          <a:bodyPr wrap="square">
            <a:spAutoFit/>
          </a:bodyPr>
          <a:lstStyle/>
          <a:p>
            <a:pPr algn="ctr"/>
            <a:r>
              <a:rPr lang="uk-UA" sz="44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Що ж таке виховання?</a:t>
            </a:r>
          </a:p>
          <a:p>
            <a:pPr algn="ctr"/>
            <a:endParaRPr lang="uk-UA"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a:p>
            <a:r>
              <a:rPr lang="uk-UA" sz="32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uk-UA" sz="2800" b="1" cap="all" dirty="0">
                <a:ln w="9000" cmpd="sng">
                  <a:solidFill>
                    <a:schemeClr val="accent4">
                      <a:shade val="50000"/>
                      <a:satMod val="120000"/>
                    </a:schemeClr>
                  </a:solidFill>
                  <a:prstDash val="solid"/>
                </a:ln>
                <a:solidFill>
                  <a:srgbClr val="2610F8"/>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Процес виховання</a:t>
            </a:r>
            <a:r>
              <a:rPr lang="uk-UA" sz="2800" b="1" dirty="0">
                <a:ln w="12700" cmpd="sng">
                  <a:solidFill>
                    <a:schemeClr val="accent4"/>
                  </a:solidFill>
                  <a:prstDash val="solid"/>
                </a:ln>
                <a:solidFill>
                  <a:srgbClr val="2610F8"/>
                </a:solidFill>
                <a:latin typeface="Times New Roman" panose="02020603050405020304" pitchFamily="18" charset="0"/>
                <a:cs typeface="Times New Roman" panose="02020603050405020304" pitchFamily="18" charset="0"/>
              </a:rPr>
              <a:t> </a:t>
            </a:r>
            <a:r>
              <a:rPr lang="uk-UA" sz="2800" dirty="0">
                <a:latin typeface="Times New Roman" panose="02020603050405020304" pitchFamily="18" charset="0"/>
                <a:cs typeface="Times New Roman" panose="02020603050405020304" pitchFamily="18" charset="0"/>
              </a:rPr>
              <a:t>-</a:t>
            </a:r>
            <a:r>
              <a:rPr lang="uk-UA" sz="2800" i="1" dirty="0">
                <a:latin typeface="Times New Roman" panose="02020603050405020304" pitchFamily="18" charset="0"/>
                <a:cs typeface="Times New Roman" panose="02020603050405020304" pitchFamily="18" charset="0"/>
              </a:rPr>
              <a:t> система виховних заходів, спрямованих на формування всебічно і гармонійно розвиненої особистості.</a:t>
            </a:r>
          </a:p>
          <a:p>
            <a:r>
              <a:rPr lang="uk-UA" sz="2800" i="1" dirty="0">
                <a:latin typeface="Times New Roman" panose="02020603050405020304" pitchFamily="18" charset="0"/>
                <a:cs typeface="Times New Roman" panose="02020603050405020304" pitchFamily="18" charset="0"/>
              </a:rPr>
              <a:t>	</a:t>
            </a:r>
            <a:r>
              <a:rPr lang="uk-UA" sz="2800" dirty="0">
                <a:latin typeface="Times New Roman" panose="02020603050405020304" pitchFamily="18" charset="0"/>
                <a:cs typeface="Times New Roman" panose="02020603050405020304" pitchFamily="18" charset="0"/>
              </a:rPr>
              <a:t>Специфіка цього процесу полягає передусім у цілеспрямованості. </a:t>
            </a:r>
            <a:r>
              <a:rPr lang="uk-UA" sz="2800" u="sng" dirty="0">
                <a:latin typeface="Times New Roman" panose="02020603050405020304" pitchFamily="18" charset="0"/>
                <a:cs typeface="Times New Roman" panose="02020603050405020304" pitchFamily="18" charset="0"/>
              </a:rPr>
              <a:t>Наявність конкретної мети робить цей процес систематичним і послідовним, не допускає випадковості, хаотичності у проведенні виховних заходів</a:t>
            </a:r>
            <a:r>
              <a:rPr lang="uk-UA" sz="2800" dirty="0">
                <a:latin typeface="Times New Roman" panose="02020603050405020304" pitchFamily="18" charset="0"/>
                <a:cs typeface="Times New Roman" panose="02020603050405020304" pitchFamily="18" charset="0"/>
              </a:rPr>
              <a:t>. Особлива роль у формуванні людської особистості належить вихованню, оскільки цілеспрямований виховний вплив, на неї передбачає не лише виховання позитивних якостей, а й подолання наслідків впливу негативних об'єктивних чинників.</a:t>
            </a:r>
          </a:p>
        </p:txBody>
      </p:sp>
    </p:spTree>
    <p:extLst>
      <p:ext uri="{BB962C8B-B14F-4D97-AF65-F5344CB8AC3E}">
        <p14:creationId xmlns:p14="http://schemas.microsoft.com/office/powerpoint/2010/main" val="3641054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01" y="109563"/>
            <a:ext cx="12063197" cy="6785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pic>
        <p:nvPicPr>
          <p:cNvPr id="4" name="Рисунок 3">
            <a:extLst>
              <a:ext uri="{FF2B5EF4-FFF2-40B4-BE49-F238E27FC236}">
                <a16:creationId xmlns:a16="http://schemas.microsoft.com/office/drawing/2014/main" id="{1B1142F8-CD9D-4047-B36C-A10207D7AD24}"/>
              </a:ext>
            </a:extLst>
          </p:cNvPr>
          <p:cNvPicPr>
            <a:picLocks noChangeAspect="1"/>
          </p:cNvPicPr>
          <p:nvPr/>
        </p:nvPicPr>
        <p:blipFill rotWithShape="1">
          <a:blip r:embed="rId3"/>
          <a:srcRect t="16843" b="14379"/>
          <a:stretch/>
        </p:blipFill>
        <p:spPr>
          <a:xfrm>
            <a:off x="983432" y="1052736"/>
            <a:ext cx="9649072" cy="4977390"/>
          </a:xfrm>
          <a:prstGeom prst="rect">
            <a:avLst/>
          </a:prstGeom>
        </p:spPr>
      </p:pic>
    </p:spTree>
    <p:extLst>
      <p:ext uri="{BB962C8B-B14F-4D97-AF65-F5344CB8AC3E}">
        <p14:creationId xmlns:p14="http://schemas.microsoft.com/office/powerpoint/2010/main" val="3719733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95356"/>
            <a:ext cx="11713013" cy="6588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2" name="Прямоугольник 1"/>
          <p:cNvSpPr/>
          <p:nvPr/>
        </p:nvSpPr>
        <p:spPr>
          <a:xfrm>
            <a:off x="983432" y="0"/>
            <a:ext cx="9865096" cy="5970865"/>
          </a:xfrm>
          <a:prstGeom prst="rect">
            <a:avLst/>
          </a:prstGeom>
        </p:spPr>
        <p:txBody>
          <a:bodyPr wrap="square">
            <a:spAutoFit/>
          </a:bodyPr>
          <a:lstStyle/>
          <a:p>
            <a:pPr defTabSz="914400">
              <a:defRPr/>
            </a:pPr>
            <a:endParaRPr lang="uk-UA" sz="1600" b="1" i="1" u="sng" kern="0" cap="small" dirty="0">
              <a:solidFill>
                <a:srgbClr val="C00000"/>
              </a:solidFill>
              <a:latin typeface="Times New Roman" panose="02020603050405020304" pitchFamily="18" charset="0"/>
              <a:ea typeface="+mj-ea"/>
              <a:cs typeface="Times New Roman" panose="02020603050405020304" pitchFamily="18" charset="0"/>
            </a:endParaRPr>
          </a:p>
          <a:p>
            <a:pPr defTabSz="914400">
              <a:defRPr/>
            </a:pPr>
            <a:endParaRPr lang="uk-UA" sz="1600" b="1" i="1" u="sng" kern="0" cap="small" dirty="0">
              <a:solidFill>
                <a:srgbClr val="C00000"/>
              </a:solidFill>
              <a:latin typeface="Times New Roman" panose="02020603050405020304" pitchFamily="18" charset="0"/>
              <a:ea typeface="+mj-ea"/>
              <a:cs typeface="Times New Roman" panose="02020603050405020304" pitchFamily="18" charset="0"/>
            </a:endParaRPr>
          </a:p>
          <a:p>
            <a:pPr defTabSz="914400">
              <a:defRPr/>
            </a:pPr>
            <a:r>
              <a:rPr lang="uk-UA" sz="2800" b="1" u="sng" kern="0" cap="small" dirty="0">
                <a:solidFill>
                  <a:srgbClr val="7030A0"/>
                </a:solidFill>
                <a:latin typeface="Times New Roman" panose="02020603050405020304" pitchFamily="18" charset="0"/>
                <a:ea typeface="+mj-ea"/>
                <a:cs typeface="Times New Roman" panose="02020603050405020304" pitchFamily="18" charset="0"/>
              </a:rPr>
              <a:t> </a:t>
            </a:r>
            <a:r>
              <a:rPr lang="uk-UA" sz="4000" b="1" u="sng" kern="0" cap="small" dirty="0">
                <a:solidFill>
                  <a:srgbClr val="2610F8"/>
                </a:solidFill>
                <a:latin typeface="Times New Roman" panose="02020603050405020304" pitchFamily="18" charset="0"/>
                <a:ea typeface="+mj-ea"/>
                <a:cs typeface="Times New Roman" panose="02020603050405020304" pitchFamily="18" charset="0"/>
              </a:rPr>
              <a:t>основні напрямки та завдання </a:t>
            </a:r>
          </a:p>
          <a:p>
            <a:pPr defTabSz="914400">
              <a:defRPr/>
            </a:pPr>
            <a:r>
              <a:rPr lang="uk-UA" sz="4000" b="1" u="sng" kern="0" cap="small" dirty="0">
                <a:solidFill>
                  <a:srgbClr val="2610F8"/>
                </a:solidFill>
                <a:latin typeface="Times New Roman" panose="02020603050405020304" pitchFamily="18" charset="0"/>
                <a:ea typeface="+mj-ea"/>
                <a:cs typeface="Times New Roman" panose="02020603050405020304" pitchFamily="18" charset="0"/>
              </a:rPr>
              <a:t>виховної роботи: </a:t>
            </a:r>
            <a:br>
              <a:rPr lang="uk-UA" sz="2800" kern="0" cap="small" dirty="0">
                <a:solidFill>
                  <a:srgbClr val="575F6D"/>
                </a:solidFill>
                <a:latin typeface="Times New Roman" pitchFamily="18" charset="0"/>
                <a:ea typeface="+mj-ea"/>
                <a:cs typeface="Times New Roman"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1.надання  здобувачам  освіти  базових  знань  з  основ  безпеки  та  формування  поведінки  правильних  безпекових  дій  в  умовах  воєнного  стану,  навчити дітей  правилам збереження здоров’я, життя свого, оточуючих в разі бойових  дій;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2.  надання  психологічної  підтримки,  забезпечення  психолого- педагогічного супроводу </a:t>
            </a:r>
            <a:r>
              <a:rPr lang="uk-UA" b="1" kern="0" cap="small" dirty="0" err="1">
                <a:solidFill>
                  <a:prstClr val="black"/>
                </a:solidFill>
                <a:latin typeface="Times New Roman" panose="02020603050405020304" pitchFamily="18" charset="0"/>
                <a:ea typeface="+mj-ea"/>
                <a:cs typeface="Times New Roman" panose="02020603050405020304" pitchFamily="18" charset="0"/>
              </a:rPr>
              <a:t>емоційно</a:t>
            </a:r>
            <a:r>
              <a:rPr lang="uk-UA" b="1" kern="0" cap="small" dirty="0">
                <a:solidFill>
                  <a:prstClr val="black"/>
                </a:solidFill>
                <a:latin typeface="Times New Roman" panose="02020603050405020304" pitchFamily="18" charset="0"/>
                <a:ea typeface="+mj-ea"/>
                <a:cs typeface="Times New Roman" panose="02020603050405020304" pitchFamily="18" charset="0"/>
              </a:rPr>
              <a:t> вразливих категорій осіб;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3.  сприяння  адаптації  та  </a:t>
            </a:r>
            <a:r>
              <a:rPr lang="uk-UA" b="1" kern="0" cap="small" dirty="0" err="1">
                <a:solidFill>
                  <a:prstClr val="black"/>
                </a:solidFill>
                <a:latin typeface="Times New Roman" panose="02020603050405020304" pitchFamily="18" charset="0"/>
                <a:ea typeface="+mj-ea"/>
                <a:cs typeface="Times New Roman" panose="02020603050405020304" pitchFamily="18" charset="0"/>
              </a:rPr>
              <a:t>емоційно</a:t>
            </a:r>
            <a:r>
              <a:rPr lang="uk-UA" b="1" kern="0" cap="small" dirty="0">
                <a:solidFill>
                  <a:prstClr val="black"/>
                </a:solidFill>
                <a:latin typeface="Times New Roman" panose="02020603050405020304" pitchFamily="18" charset="0"/>
                <a:ea typeface="+mj-ea"/>
                <a:cs typeface="Times New Roman" panose="02020603050405020304" pitchFamily="18" charset="0"/>
              </a:rPr>
              <a:t>-психологічної  підтримки  тимчасово  внутрішньо переміщеним особам;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4.  формування  рис  і  якостей  «українця-переможця»  у  війні  </a:t>
            </a:r>
            <a:r>
              <a:rPr lang="uk-UA" b="1" kern="0" cap="small" dirty="0" err="1">
                <a:solidFill>
                  <a:prstClr val="black"/>
                </a:solidFill>
                <a:latin typeface="Times New Roman" panose="02020603050405020304" pitchFamily="18" charset="0"/>
                <a:ea typeface="+mj-ea"/>
                <a:cs typeface="Times New Roman" panose="02020603050405020304" pitchFamily="18" charset="0"/>
              </a:rPr>
              <a:t>рф</a:t>
            </a:r>
            <a:r>
              <a:rPr lang="uk-UA" b="1" kern="0" cap="small" dirty="0">
                <a:solidFill>
                  <a:prstClr val="black"/>
                </a:solidFill>
                <a:latin typeface="Times New Roman" panose="02020603050405020304" pitchFamily="18" charset="0"/>
                <a:ea typeface="+mj-ea"/>
                <a:cs typeface="Times New Roman" panose="02020603050405020304" pitchFamily="18" charset="0"/>
              </a:rPr>
              <a:t>  проти України: </a:t>
            </a:r>
            <a:br>
              <a:rPr lang="uk-UA" b="1" kern="0" cap="small" dirty="0">
                <a:solidFill>
                  <a:srgbClr val="575F6D"/>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 моральна стійкість, витримка, сила волі і твердість духу;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  протидія  ворожій  пропаганді,  віра  в  перемогу,  підтримання  власного  емоційного ресурсу;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  здатність  та  вміння  протистояти  негативним  емоціям,  стресу,  тривозі, почуттю небезпеки; </a:t>
            </a:r>
            <a:br>
              <a:rPr lang="uk-UA" b="1" kern="0" cap="small" dirty="0">
                <a:solidFill>
                  <a:prstClr val="black"/>
                </a:solidFill>
                <a:latin typeface="Times New Roman" panose="02020603050405020304" pitchFamily="18" charset="0"/>
                <a:ea typeface="+mj-ea"/>
                <a:cs typeface="Times New Roman" panose="02020603050405020304" pitchFamily="18" charset="0"/>
              </a:rPr>
            </a:br>
            <a:r>
              <a:rPr lang="uk-UA" b="1" kern="0" cap="small" dirty="0">
                <a:solidFill>
                  <a:prstClr val="black"/>
                </a:solidFill>
                <a:latin typeface="Times New Roman" panose="02020603050405020304" pitchFamily="18" charset="0"/>
                <a:ea typeface="+mj-ea"/>
                <a:cs typeface="Times New Roman" panose="02020603050405020304" pitchFamily="18" charset="0"/>
              </a:rPr>
              <a:t>-  співчуття,  милосердя,  взаємодопомога,  </a:t>
            </a:r>
            <a:r>
              <a:rPr lang="uk-UA" b="1" kern="0" cap="small" dirty="0" err="1">
                <a:solidFill>
                  <a:prstClr val="black"/>
                </a:solidFill>
                <a:latin typeface="Times New Roman" panose="02020603050405020304" pitchFamily="18" charset="0"/>
                <a:ea typeface="+mj-ea"/>
                <a:cs typeface="Times New Roman" panose="02020603050405020304" pitchFamily="18" charset="0"/>
              </a:rPr>
              <a:t>волонтерство</a:t>
            </a:r>
            <a:r>
              <a:rPr lang="uk-UA" b="1" kern="0" cap="small" dirty="0">
                <a:solidFill>
                  <a:prstClr val="black"/>
                </a:solidFill>
                <a:latin typeface="Times New Roman" panose="02020603050405020304" pitchFamily="18" charset="0"/>
                <a:ea typeface="+mj-ea"/>
                <a:cs typeface="Times New Roman" panose="02020603050405020304" pitchFamily="18" charset="0"/>
              </a:rPr>
              <a:t>,  відчуття  себе громадянином.</a:t>
            </a:r>
            <a:endParaRPr lang="ru-RU" kern="0" dirty="0">
              <a:solidFill>
                <a:sysClr val="windowText" lastClr="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543638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116632"/>
            <a:ext cx="11857840" cy="667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127448" y="620688"/>
            <a:ext cx="9865096" cy="6124754"/>
          </a:xfrm>
          <a:prstGeom prst="rect">
            <a:avLst/>
          </a:prstGeom>
        </p:spPr>
        <p:txBody>
          <a:bodyPr wrap="square">
            <a:spAutoFit/>
          </a:bodyPr>
          <a:lstStyle/>
          <a:p>
            <a:pPr lvl="0" algn="ctr" fontAlgn="base">
              <a:spcBef>
                <a:spcPct val="0"/>
              </a:spcBef>
              <a:spcAft>
                <a:spcPct val="0"/>
              </a:spcAft>
            </a:pPr>
            <a:r>
              <a:rPr lang="uk-UA" sz="2800" b="1" dirty="0">
                <a:solidFill>
                  <a:srgbClr val="2610F8"/>
                </a:solidFill>
                <a:latin typeface="Times New Roman" pitchFamily="18" charset="0"/>
                <a:ea typeface="Times New Roman" pitchFamily="18" charset="0"/>
                <a:cs typeface="Times New Roman" pitchFamily="18" charset="0"/>
              </a:rPr>
              <a:t>ПСИХОЛОГІЧНА ТА ЕМОЦІЙНА ПІДТРИМКА УЧНІВ</a:t>
            </a:r>
            <a:endParaRPr lang="ru-RU" sz="2800" b="1" dirty="0">
              <a:solidFill>
                <a:srgbClr val="2610F8"/>
              </a:solidFill>
              <a:latin typeface="Times New Roman" pitchFamily="18" charset="0"/>
              <a:cs typeface="Times New Roman" pitchFamily="18" charset="0"/>
            </a:endParaRPr>
          </a:p>
          <a:p>
            <a:pPr lvl="0" algn="just" eaLnBrk="0" fontAlgn="base" hangingPunct="0">
              <a:spcBef>
                <a:spcPct val="0"/>
              </a:spcBef>
              <a:spcAft>
                <a:spcPct val="0"/>
              </a:spcAft>
            </a:pPr>
            <a:r>
              <a:rPr lang="uk-UA" sz="2000" dirty="0">
                <a:solidFill>
                  <a:srgbClr val="333333"/>
                </a:solidFill>
                <a:latin typeface="Times New Roman" pitchFamily="18" charset="0"/>
                <a:ea typeface="Times New Roman" pitchFamily="18" charset="0"/>
                <a:cs typeface="Times New Roman" pitchFamily="18" charset="0"/>
              </a:rPr>
              <a:t>	Зараз учні найбільше потребують підтримки та розуміння. Той факт, що учні, на жаль, поступово вимушено звикають до нових реалій, не означає, що вони можуть обійтися без підтримки дорослих. Вони як ніколи її потребують</a:t>
            </a:r>
            <a:r>
              <a:rPr lang="ru-RU" sz="2000" dirty="0">
                <a:solidFill>
                  <a:srgbClr val="333333"/>
                </a:solidFill>
                <a:latin typeface="Times New Roman" pitchFamily="18" charset="0"/>
                <a:ea typeface="Times New Roman" pitchFamily="18" charset="0"/>
                <a:cs typeface="Times New Roman" pitchFamily="18" charset="0"/>
              </a:rPr>
              <a:t>. </a:t>
            </a:r>
            <a:r>
              <a:rPr lang="ru-RU" sz="2000" dirty="0" err="1">
                <a:solidFill>
                  <a:srgbClr val="333333"/>
                </a:solidFill>
                <a:latin typeface="Times New Roman" pitchFamily="18" charset="0"/>
                <a:ea typeface="Times New Roman" pitchFamily="18" charset="0"/>
                <a:cs typeface="Times New Roman" pitchFamily="18" charset="0"/>
              </a:rPr>
              <a:t>Їм</a:t>
            </a:r>
            <a:r>
              <a:rPr lang="ru-RU" sz="2000" dirty="0">
                <a:solidFill>
                  <a:srgbClr val="333333"/>
                </a:solidFill>
                <a:latin typeface="Times New Roman" pitchFamily="18" charset="0"/>
                <a:ea typeface="Times New Roman" pitchFamily="18" charset="0"/>
                <a:cs typeface="Times New Roman" pitchFamily="18" charset="0"/>
              </a:rPr>
              <a:t> </a:t>
            </a:r>
            <a:r>
              <a:rPr lang="ru-RU" sz="2000" dirty="0" err="1">
                <a:solidFill>
                  <a:srgbClr val="333333"/>
                </a:solidFill>
                <a:latin typeface="Times New Roman" pitchFamily="18" charset="0"/>
                <a:ea typeface="Times New Roman" pitchFamily="18" charset="0"/>
                <a:cs typeface="Times New Roman" pitchFamily="18" charset="0"/>
              </a:rPr>
              <a:t>потрібна</a:t>
            </a:r>
            <a:r>
              <a:rPr lang="ru-RU" sz="2000" dirty="0">
                <a:solidFill>
                  <a:srgbClr val="333333"/>
                </a:solidFill>
                <a:latin typeface="Times New Roman" pitchFamily="18" charset="0"/>
                <a:ea typeface="Times New Roman" pitchFamily="18" charset="0"/>
                <a:cs typeface="Times New Roman" pitchFamily="18" charset="0"/>
              </a:rPr>
              <a:t> наша </a:t>
            </a:r>
            <a:r>
              <a:rPr lang="ru-RU" sz="2000" dirty="0" err="1">
                <a:solidFill>
                  <a:srgbClr val="333333"/>
                </a:solidFill>
                <a:latin typeface="Times New Roman" pitchFamily="18" charset="0"/>
                <a:ea typeface="Times New Roman" pitchFamily="18" charset="0"/>
                <a:cs typeface="Times New Roman" pitchFamily="18" charset="0"/>
              </a:rPr>
              <a:t>впевненість</a:t>
            </a:r>
            <a:r>
              <a:rPr lang="ru-RU" sz="2000" dirty="0">
                <a:solidFill>
                  <a:srgbClr val="333333"/>
                </a:solidFill>
                <a:latin typeface="Times New Roman" pitchFamily="18" charset="0"/>
                <a:ea typeface="Times New Roman" pitchFamily="18" charset="0"/>
                <a:cs typeface="Times New Roman" pitchFamily="18" charset="0"/>
              </a:rPr>
              <a:t> у тому, </a:t>
            </a:r>
            <a:r>
              <a:rPr lang="ru-RU" sz="2000" dirty="0" err="1">
                <a:solidFill>
                  <a:srgbClr val="333333"/>
                </a:solidFill>
                <a:latin typeface="Times New Roman" pitchFamily="18" charset="0"/>
                <a:ea typeface="Times New Roman" pitchFamily="18" charset="0"/>
                <a:cs typeface="Times New Roman" pitchFamily="18" charset="0"/>
              </a:rPr>
              <a:t>що</a:t>
            </a:r>
            <a:r>
              <a:rPr lang="ru-RU" sz="2000" dirty="0">
                <a:solidFill>
                  <a:srgbClr val="333333"/>
                </a:solidFill>
                <a:latin typeface="Times New Roman" pitchFamily="18" charset="0"/>
                <a:ea typeface="Times New Roman" pitchFamily="18" charset="0"/>
                <a:cs typeface="Times New Roman" pitchFamily="18" charset="0"/>
              </a:rPr>
              <a:t> все буде добре, наша </a:t>
            </a:r>
            <a:r>
              <a:rPr lang="ru-RU" sz="2000" dirty="0" err="1">
                <a:solidFill>
                  <a:srgbClr val="333333"/>
                </a:solidFill>
                <a:latin typeface="Times New Roman" pitchFamily="18" charset="0"/>
                <a:ea typeface="Times New Roman" pitchFamily="18" charset="0"/>
                <a:cs typeface="Times New Roman" pitchFamily="18" charset="0"/>
              </a:rPr>
              <a:t>стійкість</a:t>
            </a:r>
            <a:r>
              <a:rPr lang="ru-RU" sz="2000" dirty="0">
                <a:solidFill>
                  <a:srgbClr val="333333"/>
                </a:solidFill>
                <a:latin typeface="Times New Roman" pitchFamily="18" charset="0"/>
                <a:ea typeface="Times New Roman" pitchFamily="18" charset="0"/>
                <a:cs typeface="Times New Roman" pitchFamily="18" charset="0"/>
              </a:rPr>
              <a:t> та </a:t>
            </a:r>
            <a:r>
              <a:rPr lang="ru-RU" sz="2000" dirty="0" err="1">
                <a:solidFill>
                  <a:srgbClr val="333333"/>
                </a:solidFill>
                <a:latin typeface="Times New Roman" pitchFamily="18" charset="0"/>
                <a:ea typeface="Times New Roman" pitchFamily="18" charset="0"/>
                <a:cs typeface="Times New Roman" pitchFamily="18" charset="0"/>
              </a:rPr>
              <a:t>віра</a:t>
            </a:r>
            <a:r>
              <a:rPr lang="ru-RU" sz="2000" dirty="0">
                <a:solidFill>
                  <a:srgbClr val="333333"/>
                </a:solidFill>
                <a:latin typeface="Times New Roman" pitchFamily="18" charset="0"/>
                <a:ea typeface="Times New Roman" pitchFamily="18" charset="0"/>
                <a:cs typeface="Times New Roman" pitchFamily="18" charset="0"/>
              </a:rPr>
              <a:t> в перемогу </a:t>
            </a:r>
            <a:r>
              <a:rPr lang="ru-RU" sz="2000" dirty="0" err="1">
                <a:solidFill>
                  <a:srgbClr val="333333"/>
                </a:solidFill>
                <a:latin typeface="Times New Roman" pitchFamily="18" charset="0"/>
                <a:ea typeface="Times New Roman" pitchFamily="18" charset="0"/>
                <a:cs typeface="Times New Roman" pitchFamily="18" charset="0"/>
              </a:rPr>
              <a:t>навіть</a:t>
            </a:r>
            <a:r>
              <a:rPr lang="ru-RU" sz="2000" dirty="0">
                <a:solidFill>
                  <a:srgbClr val="333333"/>
                </a:solidFill>
                <a:latin typeface="Times New Roman" pitchFamily="18" charset="0"/>
                <a:ea typeface="Times New Roman" pitchFamily="18" charset="0"/>
                <a:cs typeface="Times New Roman" pitchFamily="18" charset="0"/>
              </a:rPr>
              <a:t> у </a:t>
            </a:r>
            <a:r>
              <a:rPr lang="ru-RU" sz="2000" dirty="0" err="1">
                <a:solidFill>
                  <a:srgbClr val="333333"/>
                </a:solidFill>
                <a:latin typeface="Times New Roman" pitchFamily="18" charset="0"/>
                <a:ea typeface="Times New Roman" pitchFamily="18" charset="0"/>
                <a:cs typeface="Times New Roman" pitchFamily="18" charset="0"/>
              </a:rPr>
              <a:t>важкі</a:t>
            </a:r>
            <a:r>
              <a:rPr lang="ru-RU" sz="2000" dirty="0">
                <a:solidFill>
                  <a:srgbClr val="333333"/>
                </a:solidFill>
                <a:latin typeface="Times New Roman" pitchFamily="18" charset="0"/>
                <a:ea typeface="Times New Roman" pitchFamily="18" charset="0"/>
                <a:cs typeface="Times New Roman" pitchFamily="18" charset="0"/>
              </a:rPr>
              <a:t> </a:t>
            </a:r>
            <a:r>
              <a:rPr lang="ru-RU" sz="2000" dirty="0" err="1">
                <a:solidFill>
                  <a:srgbClr val="333333"/>
                </a:solidFill>
                <a:latin typeface="Times New Roman" pitchFamily="18" charset="0"/>
                <a:ea typeface="Times New Roman" pitchFamily="18" charset="0"/>
                <a:cs typeface="Times New Roman" pitchFamily="18" charset="0"/>
              </a:rPr>
              <a:t>часи</a:t>
            </a:r>
            <a:r>
              <a:rPr lang="ru-RU" sz="2000" dirty="0">
                <a:solidFill>
                  <a:srgbClr val="333333"/>
                </a:solidFill>
                <a:latin typeface="Times New Roman" pitchFamily="18" charset="0"/>
                <a:ea typeface="Times New Roman" pitchFamily="18" charset="0"/>
                <a:cs typeface="Times New Roman" pitchFamily="18" charset="0"/>
              </a:rPr>
              <a:t> </a:t>
            </a:r>
            <a:r>
              <a:rPr lang="ru-RU" sz="2000" dirty="0" err="1">
                <a:solidFill>
                  <a:srgbClr val="333333"/>
                </a:solidFill>
                <a:latin typeface="Times New Roman" pitchFamily="18" charset="0"/>
                <a:ea typeface="Times New Roman" pitchFamily="18" charset="0"/>
                <a:cs typeface="Times New Roman" pitchFamily="18" charset="0"/>
              </a:rPr>
              <a:t>невизначеності</a:t>
            </a:r>
            <a:r>
              <a:rPr lang="ru-RU" sz="2000" dirty="0">
                <a:solidFill>
                  <a:srgbClr val="333333"/>
                </a:solidFill>
                <a:latin typeface="Times New Roman" pitchFamily="18" charset="0"/>
                <a:ea typeface="Times New Roman" pitchFamily="18" charset="0"/>
                <a:cs typeface="Times New Roman" pitchFamily="18" charset="0"/>
              </a:rPr>
              <a:t>.</a:t>
            </a:r>
            <a:endParaRPr lang="ru-RU" sz="2000" dirty="0">
              <a:solidFill>
                <a:prstClr val="black"/>
              </a:solidFill>
              <a:latin typeface="Times New Roman" pitchFamily="18" charset="0"/>
              <a:cs typeface="Times New Roman" pitchFamily="18" charset="0"/>
            </a:endParaRPr>
          </a:p>
          <a:p>
            <a:pPr algn="ctr" fontAlgn="base">
              <a:spcBef>
                <a:spcPct val="0"/>
              </a:spcBef>
              <a:spcAft>
                <a:spcPct val="0"/>
              </a:spcAft>
              <a:tabLst>
                <a:tab pos="457162" algn="l"/>
              </a:tabLst>
            </a:pPr>
            <a:r>
              <a:rPr lang="uk-UA" sz="2800" b="1" dirty="0">
                <a:solidFill>
                  <a:srgbClr val="2610F8"/>
                </a:solidFill>
                <a:latin typeface="Times New Roman" pitchFamily="18" charset="0"/>
                <a:ea typeface="Times New Roman" pitchFamily="18" charset="0"/>
                <a:cs typeface="Times New Roman" pitchFamily="18" charset="0"/>
              </a:rPr>
              <a:t>ПРАВИЛА ПОВЕДІНКИ В УМОВАХ ВОЄННОГО СТАНУ</a:t>
            </a:r>
            <a:endParaRPr lang="uk-UA" sz="2800" b="1" dirty="0">
              <a:solidFill>
                <a:srgbClr val="2610F8"/>
              </a:solidFill>
              <a:latin typeface="Times New Roman" pitchFamily="18" charset="0"/>
              <a:cs typeface="Times New Roman" pitchFamily="18" charset="0"/>
            </a:endParaRPr>
          </a:p>
          <a:p>
            <a:pPr eaLnBrk="0" fontAlgn="base" hangingPunct="0">
              <a:spcBef>
                <a:spcPct val="0"/>
              </a:spcBef>
              <a:spcAft>
                <a:spcPct val="0"/>
              </a:spcAft>
              <a:tabLst>
                <a:tab pos="457162" algn="l"/>
              </a:tabLst>
            </a:pPr>
            <a:r>
              <a:rPr lang="uk-UA" sz="2000" dirty="0">
                <a:solidFill>
                  <a:srgbClr val="333333"/>
                </a:solidFill>
                <a:latin typeface="Times New Roman" pitchFamily="18" charset="0"/>
                <a:ea typeface="Times New Roman" pitchFamily="18" charset="0"/>
                <a:cs typeface="Times New Roman" pitchFamily="18" charset="0"/>
              </a:rPr>
              <a:t>	Нова реальність диктує нові правила життя. Тепер одне з найважливіших завдань – навчити учнів правилам безпеки, які допоможуть зберегти життя. Здобувачі освіти мають знати:</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які заборони та обмеження діють під час воєнного стану;</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що таке «тривожна валіза», як її зібрати, що туди покласти;</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як діяти під час повітряних тривог (що робити, якщо сигнал застав удома / на вулиці / в магазині тощо);</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як поводитися під час обстрілів;</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що робити у випадку виявлення вибухонебезпечних предметів;</a:t>
            </a:r>
            <a:endParaRPr lang="uk-UA" sz="2000" dirty="0">
              <a:solidFill>
                <a:prstClr val="black"/>
              </a:solidFill>
              <a:latin typeface="Times New Roman" pitchFamily="18" charset="0"/>
              <a:cs typeface="Times New Roman" pitchFamily="18" charset="0"/>
            </a:endParaRPr>
          </a:p>
          <a:p>
            <a:pPr eaLnBrk="0" fontAlgn="base" hangingPunct="0">
              <a:spcBef>
                <a:spcPct val="0"/>
              </a:spcBef>
              <a:spcAft>
                <a:spcPct val="0"/>
              </a:spcAft>
              <a:buFontTx/>
              <a:buChar char="•"/>
              <a:tabLst>
                <a:tab pos="457162" algn="l"/>
              </a:tabLst>
            </a:pPr>
            <a:r>
              <a:rPr lang="uk-UA" sz="2000" dirty="0">
                <a:solidFill>
                  <a:srgbClr val="333333"/>
                </a:solidFill>
                <a:latin typeface="Times New Roman" pitchFamily="18" charset="0"/>
                <a:ea typeface="Times New Roman" pitchFamily="18" charset="0"/>
                <a:cs typeface="Times New Roman" pitchFamily="18" charset="0"/>
              </a:rPr>
              <a:t>як надавати першу </a:t>
            </a:r>
            <a:r>
              <a:rPr lang="uk-UA" sz="2000" dirty="0" err="1">
                <a:solidFill>
                  <a:srgbClr val="333333"/>
                </a:solidFill>
                <a:latin typeface="Times New Roman" pitchFamily="18" charset="0"/>
                <a:ea typeface="Times New Roman" pitchFamily="18" charset="0"/>
                <a:cs typeface="Times New Roman" pitchFamily="18" charset="0"/>
              </a:rPr>
              <a:t>домедичну</a:t>
            </a:r>
            <a:r>
              <a:rPr lang="uk-UA" sz="2000" dirty="0">
                <a:solidFill>
                  <a:srgbClr val="333333"/>
                </a:solidFill>
                <a:latin typeface="Times New Roman" pitchFamily="18" charset="0"/>
                <a:ea typeface="Times New Roman" pitchFamily="18" charset="0"/>
                <a:cs typeface="Times New Roman" pitchFamily="18" charset="0"/>
              </a:rPr>
              <a:t> допомогу.</a:t>
            </a:r>
            <a:endParaRPr lang="uk-UA" sz="2000" dirty="0">
              <a:solidFill>
                <a:prstClr val="black"/>
              </a:solidFill>
              <a:latin typeface="Times New Roman" pitchFamily="18" charset="0"/>
              <a:cs typeface="Times New Roman" pitchFamily="18" charset="0"/>
            </a:endParaRPr>
          </a:p>
          <a:p>
            <a:pPr lvl="0" algn="just"/>
            <a:endParaRPr lang="uk-UA" sz="36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997826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28" y="114170"/>
            <a:ext cx="11786060" cy="662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2" name="Прямоугольник 1"/>
          <p:cNvSpPr/>
          <p:nvPr/>
        </p:nvSpPr>
        <p:spPr>
          <a:xfrm>
            <a:off x="875420" y="1012953"/>
            <a:ext cx="9901100" cy="4832092"/>
          </a:xfrm>
          <a:prstGeom prst="rect">
            <a:avLst/>
          </a:prstGeom>
        </p:spPr>
        <p:txBody>
          <a:bodyPr wrap="square">
            <a:spAutoFit/>
          </a:bodyPr>
          <a:lstStyle/>
          <a:p>
            <a:pPr indent="457162" algn="ctr" eaLnBrk="0" fontAlgn="base" hangingPunct="0">
              <a:spcBef>
                <a:spcPct val="0"/>
              </a:spcBef>
              <a:spcAft>
                <a:spcPct val="0"/>
              </a:spcAft>
            </a:pPr>
            <a:r>
              <a:rPr lang="uk-UA" sz="2800" b="1" dirty="0">
                <a:solidFill>
                  <a:srgbClr val="2610F8"/>
                </a:solidFill>
                <a:latin typeface="Times New Roman" pitchFamily="18" charset="0"/>
                <a:ea typeface="Times New Roman" pitchFamily="18" charset="0"/>
                <a:cs typeface="Times New Roman" pitchFamily="18" charset="0"/>
              </a:rPr>
              <a:t>РОЗВИТОК КРИТИЧНОГО МИСЛЕННЯ ТА МЕДІАГРАМОТНОСТІ</a:t>
            </a:r>
          </a:p>
          <a:p>
            <a:pPr indent="457162" algn="just" eaLnBrk="0" fontAlgn="base" hangingPunct="0">
              <a:spcBef>
                <a:spcPct val="0"/>
              </a:spcBef>
              <a:spcAft>
                <a:spcPct val="0"/>
              </a:spcAft>
            </a:pPr>
            <a:r>
              <a:rPr lang="uk-UA" sz="2800" dirty="0">
                <a:solidFill>
                  <a:prstClr val="black"/>
                </a:solidFill>
                <a:latin typeface="Times New Roman" pitchFamily="18" charset="0"/>
                <a:ea typeface="Times New Roman" pitchFamily="18" charset="0"/>
                <a:cs typeface="Times New Roman" pitchFamily="18" charset="0"/>
              </a:rPr>
              <a:t>Тож саме час працювати! Проводьте тематичні виховні години, в межах яких учні виконуватимуть вправи, покликані розвивати критичне мислення та </a:t>
            </a:r>
            <a:r>
              <a:rPr lang="uk-UA" sz="2800" dirty="0" err="1">
                <a:solidFill>
                  <a:prstClr val="black"/>
                </a:solidFill>
                <a:latin typeface="Times New Roman" pitchFamily="18" charset="0"/>
                <a:ea typeface="Times New Roman" pitchFamily="18" charset="0"/>
                <a:cs typeface="Times New Roman" pitchFamily="18" charset="0"/>
              </a:rPr>
              <a:t>медіаграмотність</a:t>
            </a:r>
            <a:r>
              <a:rPr lang="uk-UA" sz="2800" dirty="0">
                <a:solidFill>
                  <a:prstClr val="black"/>
                </a:solidFill>
                <a:latin typeface="Times New Roman" pitchFamily="18" charset="0"/>
                <a:ea typeface="Times New Roman" pitchFamily="18" charset="0"/>
                <a:cs typeface="Times New Roman" pitchFamily="18" charset="0"/>
              </a:rPr>
              <a:t> – це можуть бути тренінги, інформаційні дайджести, квести учням такий формат дуже подобається. Запропонуйте їм створити тематичні </a:t>
            </a:r>
            <a:r>
              <a:rPr lang="uk-UA" sz="2800" dirty="0" err="1">
                <a:solidFill>
                  <a:prstClr val="black"/>
                </a:solidFill>
                <a:latin typeface="Times New Roman" pitchFamily="18" charset="0"/>
                <a:ea typeface="Times New Roman" pitchFamily="18" charset="0"/>
                <a:cs typeface="Times New Roman" pitchFamily="18" charset="0"/>
              </a:rPr>
              <a:t>проєкти</a:t>
            </a:r>
            <a:r>
              <a:rPr lang="uk-UA" sz="2800" dirty="0">
                <a:solidFill>
                  <a:prstClr val="black"/>
                </a:solidFill>
                <a:latin typeface="Times New Roman" pitchFamily="18" charset="0"/>
                <a:ea typeface="Times New Roman" pitchFamily="18" charset="0"/>
                <a:cs typeface="Times New Roman" pitchFamily="18" charset="0"/>
              </a:rPr>
              <a:t> та проведіть заняття, під час якого учні розглядатимуть популярні фейки, вчитимуться шукати першоджерела та проводити </a:t>
            </a:r>
            <a:r>
              <a:rPr lang="uk-UA" sz="2800" dirty="0" err="1">
                <a:solidFill>
                  <a:prstClr val="black"/>
                </a:solidFill>
                <a:latin typeface="Times New Roman" pitchFamily="18" charset="0"/>
                <a:ea typeface="Times New Roman" pitchFamily="18" charset="0"/>
                <a:cs typeface="Times New Roman" pitchFamily="18" charset="0"/>
              </a:rPr>
              <a:t>веріфікацію</a:t>
            </a:r>
            <a:r>
              <a:rPr lang="uk-UA" sz="2800" dirty="0">
                <a:solidFill>
                  <a:prstClr val="black"/>
                </a:solidFill>
                <a:latin typeface="Times New Roman" pitchFamily="18" charset="0"/>
                <a:ea typeface="Times New Roman" pitchFamily="18" charset="0"/>
                <a:cs typeface="Times New Roman" pitchFamily="18" charset="0"/>
              </a:rPr>
              <a:t> інформації. Влаштовуйте диспути, під час яких обговорюватимуться спірні новини тощо.</a:t>
            </a:r>
          </a:p>
        </p:txBody>
      </p:sp>
    </p:spTree>
    <p:extLst>
      <p:ext uri="{BB962C8B-B14F-4D97-AF65-F5344CB8AC3E}">
        <p14:creationId xmlns:p14="http://schemas.microsoft.com/office/powerpoint/2010/main" val="3167714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169946"/>
            <a:ext cx="11809312" cy="6642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639616" y="582068"/>
            <a:ext cx="11017224" cy="1508105"/>
          </a:xfrm>
          <a:prstGeom prst="rect">
            <a:avLst/>
          </a:prstGeom>
        </p:spPr>
        <p:txBody>
          <a:bodyPr wrap="square">
            <a:spAutoFit/>
          </a:bodyPr>
          <a:lstStyle/>
          <a:p>
            <a:pPr lvl="0" algn="just"/>
            <a:endParaRPr lang="uk-UA" sz="2800" dirty="0">
              <a:solidFill>
                <a:prstClr val="black"/>
              </a:solidFill>
              <a:latin typeface="Times New Roman" pitchFamily="18" charset="0"/>
              <a:cs typeface="Times New Roman" pitchFamily="18" charset="0"/>
            </a:endParaRPr>
          </a:p>
          <a:p>
            <a:pPr lvl="0" algn="just"/>
            <a:endParaRPr lang="uk-UA" sz="2800" dirty="0">
              <a:solidFill>
                <a:prstClr val="black"/>
              </a:solidFill>
              <a:latin typeface="Times New Roman" pitchFamily="18" charset="0"/>
              <a:cs typeface="Times New Roman" pitchFamily="18" charset="0"/>
            </a:endParaRPr>
          </a:p>
          <a:p>
            <a:pPr lvl="0" algn="just"/>
            <a:r>
              <a:rPr lang="uk-UA" sz="3600" dirty="0">
                <a:solidFill>
                  <a:prstClr val="black"/>
                </a:solidFill>
                <a:latin typeface="Times New Roman" pitchFamily="18" charset="0"/>
                <a:cs typeface="Times New Roman" pitchFamily="18" charset="0"/>
              </a:rPr>
              <a:t>	</a:t>
            </a:r>
          </a:p>
        </p:txBody>
      </p:sp>
      <p:sp>
        <p:nvSpPr>
          <p:cNvPr id="4" name="Прямоугольник 3"/>
          <p:cNvSpPr/>
          <p:nvPr/>
        </p:nvSpPr>
        <p:spPr>
          <a:xfrm>
            <a:off x="839416" y="628993"/>
            <a:ext cx="9835008" cy="5724644"/>
          </a:xfrm>
          <a:prstGeom prst="rect">
            <a:avLst/>
          </a:prstGeom>
        </p:spPr>
        <p:txBody>
          <a:bodyPr wrap="square">
            <a:spAutoFit/>
          </a:bodyPr>
          <a:lstStyle/>
          <a:p>
            <a:r>
              <a:rPr lang="uk-UA" sz="3600" b="1" dirty="0">
                <a:solidFill>
                  <a:srgbClr val="2610F8"/>
                </a:solidFill>
                <a:latin typeface="Times New Roman" panose="02020603050405020304" pitchFamily="18" charset="0"/>
                <a:cs typeface="Times New Roman" panose="02020603050405020304" pitchFamily="18" charset="0"/>
              </a:rPr>
              <a:t>ЕЛЕКТРОННІ РЕСУРСИ НА ДОПОМОГУ:  </a:t>
            </a:r>
          </a:p>
          <a:p>
            <a:r>
              <a:rPr lang="uk-UA" sz="2400" dirty="0">
                <a:latin typeface="Times New Roman" pitchFamily="18" charset="0"/>
                <a:cs typeface="Times New Roman" pitchFamily="18" charset="0"/>
              </a:rPr>
              <a:t>1.</a:t>
            </a:r>
            <a:r>
              <a:rPr lang="uk-UA" sz="2400" dirty="0">
                <a:latin typeface="Times New Roman" pitchFamily="18" charset="0"/>
                <a:cs typeface="Times New Roman" pitchFamily="18" charset="0"/>
                <a:hlinkClick r:id="rId3"/>
              </a:rPr>
              <a:t> </a:t>
            </a:r>
            <a:r>
              <a:rPr lang="uk-UA" sz="2400" dirty="0">
                <a:latin typeface="Times New Roman" pitchFamily="18" charset="0"/>
                <a:cs typeface="Times New Roman" pitchFamily="18" charset="0"/>
                <a:hlinkClick r:id="" action="ppaction://noaction"/>
              </a:rPr>
              <a:t>Сайт МОН України</a:t>
            </a:r>
          </a:p>
          <a:p>
            <a:pPr>
              <a:buFont typeface="Wingdings" panose="05000000000000000000" pitchFamily="2" charset="2"/>
              <a:buChar char="v"/>
            </a:pPr>
            <a:r>
              <a:rPr lang="uk-UA" sz="2400" dirty="0">
                <a:latin typeface="Times New Roman" pitchFamily="18" charset="0"/>
                <a:cs typeface="Times New Roman" pitchFamily="18" charset="0"/>
                <a:hlinkClick r:id="" action="ppaction://noaction"/>
              </a:rPr>
              <a:t>Інформаційний </a:t>
            </a:r>
            <a:r>
              <a:rPr lang="uk-UA" sz="2400" dirty="0">
                <a:latin typeface="Times New Roman" pitchFamily="18" charset="0"/>
                <a:cs typeface="Times New Roman" pitchFamily="18" charset="0"/>
                <a:hlinkClick r:id="rId3"/>
              </a:rPr>
              <a:t>матеріал</a:t>
            </a:r>
            <a:r>
              <a:rPr lang="uk-UA" sz="2400" dirty="0">
                <a:latin typeface="Times New Roman" pitchFamily="18" charset="0"/>
                <a:cs typeface="Times New Roman" pitchFamily="18" charset="0"/>
              </a:rPr>
              <a:t> «Абетка безпеки», що розроблений ДСНС, </a:t>
            </a:r>
          </a:p>
          <a:p>
            <a:r>
              <a:rPr lang="uk-UA" sz="2400" dirty="0">
                <a:latin typeface="Times New Roman" pitchFamily="18" charset="0"/>
                <a:cs typeface="Times New Roman" pitchFamily="18" charset="0"/>
              </a:rPr>
              <a:t>з можливістю встановлення мобільного додатку на </a:t>
            </a:r>
            <a:r>
              <a:rPr lang="uk-UA" sz="2400" dirty="0" err="1">
                <a:latin typeface="Times New Roman" pitchFamily="18" charset="0"/>
                <a:cs typeface="Times New Roman" pitchFamily="18" charset="0"/>
              </a:rPr>
              <a:t>смартфон</a:t>
            </a:r>
            <a:r>
              <a:rPr lang="uk-UA" sz="2400" dirty="0">
                <a:latin typeface="Times New Roman" pitchFamily="18" charset="0"/>
                <a:cs typeface="Times New Roman" pitchFamily="18" charset="0"/>
              </a:rPr>
              <a:t> через  </a:t>
            </a:r>
          </a:p>
          <a:p>
            <a:r>
              <a:rPr lang="en-US" sz="2400" dirty="0">
                <a:latin typeface="Times New Roman" pitchFamily="18" charset="0"/>
                <a:cs typeface="Times New Roman" pitchFamily="18" charset="0"/>
              </a:rPr>
              <a:t>Play </a:t>
            </a:r>
            <a:r>
              <a:rPr lang="uk-UA" sz="2400" dirty="0" err="1">
                <a:latin typeface="Times New Roman" pitchFamily="18" charset="0"/>
                <a:cs typeface="Times New Roman" pitchFamily="18" charset="0"/>
              </a:rPr>
              <a:t>Маркет</a:t>
            </a:r>
            <a:endParaRPr lang="uk-UA" sz="2400" dirty="0">
              <a:latin typeface="Times New Roman" pitchFamily="18" charset="0"/>
              <a:cs typeface="Times New Roman" pitchFamily="18" charset="0"/>
            </a:endParaRPr>
          </a:p>
          <a:p>
            <a:pPr>
              <a:buFont typeface="Wingdings" panose="05000000000000000000" pitchFamily="2" charset="2"/>
              <a:buChar char="v"/>
            </a:pPr>
            <a:r>
              <a:rPr lang="uk-UA" sz="2400" dirty="0">
                <a:latin typeface="Times New Roman" pitchFamily="18" charset="0"/>
                <a:cs typeface="Times New Roman" pitchFamily="18" charset="0"/>
              </a:rPr>
              <a:t>Рекомендований вміст «тривожної валізи»</a:t>
            </a:r>
          </a:p>
          <a:p>
            <a:endParaRPr lang="uk-UA" sz="2400" dirty="0">
              <a:latin typeface="Times New Roman" pitchFamily="18" charset="0"/>
              <a:cs typeface="Times New Roman" pitchFamily="18" charset="0"/>
            </a:endParaRPr>
          </a:p>
          <a:p>
            <a:pPr>
              <a:buFont typeface="Wingdings" panose="05000000000000000000" pitchFamily="2" charset="2"/>
              <a:buChar char="v"/>
            </a:pPr>
            <a:r>
              <a:rPr lang="uk-UA" sz="2400" dirty="0">
                <a:latin typeface="Times New Roman" pitchFamily="18" charset="0"/>
                <a:cs typeface="Times New Roman" pitchFamily="18" charset="0"/>
              </a:rPr>
              <a:t>За </a:t>
            </a:r>
            <a:r>
              <a:rPr lang="uk-UA" sz="2400" dirty="0">
                <a:latin typeface="Times New Roman" pitchFamily="18" charset="0"/>
                <a:cs typeface="Times New Roman" pitchFamily="18" charset="0"/>
                <a:hlinkClick r:id="rId4"/>
              </a:rPr>
              <a:t>посиланням</a:t>
            </a:r>
            <a:r>
              <a:rPr lang="uk-UA" sz="2400" dirty="0">
                <a:latin typeface="Times New Roman" pitchFamily="18" charset="0"/>
                <a:cs typeface="Times New Roman" pitchFamily="18" charset="0"/>
              </a:rPr>
              <a:t> "Брошура «У разі надзвичайної ситуації або війни», </a:t>
            </a:r>
          </a:p>
          <a:p>
            <a:r>
              <a:rPr lang="uk-UA" sz="2400" dirty="0">
                <a:latin typeface="Times New Roman" pitchFamily="18" charset="0"/>
                <a:cs typeface="Times New Roman" pitchFamily="18" charset="0"/>
              </a:rPr>
              <a:t>що розроблена Міністерством культури та інформаційної політики".</a:t>
            </a:r>
          </a:p>
          <a:p>
            <a:pPr>
              <a:buFont typeface="Wingdings" panose="05000000000000000000" pitchFamily="2" charset="2"/>
              <a:buChar char="v"/>
            </a:pPr>
            <a:r>
              <a:rPr lang="uk-UA" sz="2400" dirty="0">
                <a:latin typeface="Times New Roman" pitchFamily="18" charset="0"/>
                <a:cs typeface="Times New Roman" pitchFamily="18" charset="0"/>
              </a:rPr>
              <a:t>Світлана </a:t>
            </a:r>
            <a:r>
              <a:rPr lang="uk-UA" sz="2400" dirty="0" err="1">
                <a:latin typeface="Times New Roman" pitchFamily="18" charset="0"/>
                <a:cs typeface="Times New Roman" pitchFamily="18" charset="0"/>
              </a:rPr>
              <a:t>Ройз</a:t>
            </a:r>
            <a:r>
              <a:rPr lang="uk-UA" sz="2400" dirty="0">
                <a:latin typeface="Times New Roman" pitchFamily="18" charset="0"/>
                <a:cs typeface="Times New Roman" pitchFamily="18" charset="0"/>
              </a:rPr>
              <a:t> </a:t>
            </a:r>
            <a:r>
              <a:rPr lang="uk-UA" sz="2400" dirty="0" err="1">
                <a:latin typeface="Times New Roman" pitchFamily="18" charset="0"/>
                <a:cs typeface="Times New Roman" pitchFamily="18" charset="0"/>
              </a:rPr>
              <a:t>склала </a:t>
            </a:r>
            <a:r>
              <a:rPr lang="uk-UA" sz="2400" dirty="0" err="1">
                <a:latin typeface="Times New Roman" pitchFamily="18" charset="0"/>
                <a:cs typeface="Times New Roman" pitchFamily="18" charset="0"/>
                <a:hlinkClick r:id="rId5"/>
              </a:rPr>
              <a:t>посіб</a:t>
            </a:r>
            <a:r>
              <a:rPr lang="uk-UA" sz="2400" dirty="0">
                <a:latin typeface="Times New Roman" pitchFamily="18" charset="0"/>
                <a:cs typeface="Times New Roman" pitchFamily="18" charset="0"/>
                <a:hlinkClick r:id="rId5"/>
              </a:rPr>
              <a:t>ник</a:t>
            </a:r>
            <a:r>
              <a:rPr lang="uk-UA" sz="2400" dirty="0">
                <a:latin typeface="Times New Roman" pitchFamily="18" charset="0"/>
                <a:cs typeface="Times New Roman" pitchFamily="18" charset="0"/>
              </a:rPr>
              <a:t> «Ми готові. Про дітей». Вона пропонує закріплювати знання у форматі ігор у </a:t>
            </a:r>
            <a:r>
              <a:rPr lang="uk-UA" sz="2400" dirty="0" err="1">
                <a:latin typeface="Times New Roman" pitchFamily="18" charset="0"/>
                <a:cs typeface="Times New Roman" pitchFamily="18" charset="0"/>
              </a:rPr>
              <a:t>супергероїв</a:t>
            </a:r>
            <a:r>
              <a:rPr lang="uk-UA" sz="2400" dirty="0">
                <a:latin typeface="Times New Roman" pitchFamily="18" charset="0"/>
                <a:cs typeface="Times New Roman" pitchFamily="18" charset="0"/>
              </a:rPr>
              <a:t>.</a:t>
            </a:r>
          </a:p>
          <a:p>
            <a:r>
              <a:rPr lang="uk-UA" sz="2400" dirty="0">
                <a:latin typeface="Times New Roman" pitchFamily="18" charset="0"/>
                <a:cs typeface="Times New Roman" pitchFamily="18" charset="0"/>
              </a:rPr>
              <a:t> 2. Сайт «</a:t>
            </a:r>
            <a:r>
              <a:rPr lang="uk-UA" sz="2400" dirty="0" err="1">
                <a:latin typeface="Times New Roman" pitchFamily="18" charset="0"/>
                <a:cs typeface="Times New Roman" pitchFamily="18" charset="0"/>
              </a:rPr>
              <a:t>Всеосвіта</a:t>
            </a:r>
            <a:r>
              <a:rPr lang="uk-UA" sz="2400" dirty="0">
                <a:latin typeface="Times New Roman" pitchFamily="18" charset="0"/>
                <a:cs typeface="Times New Roman" pitchFamily="18" charset="0"/>
              </a:rPr>
              <a:t>», #</a:t>
            </a:r>
            <a:r>
              <a:rPr lang="en-US" sz="2400" dirty="0">
                <a:latin typeface="Times New Roman" pitchFamily="18" charset="0"/>
                <a:cs typeface="Times New Roman" pitchFamily="18" charset="0"/>
              </a:rPr>
              <a:t>STOP_SEX</a:t>
            </a:r>
            <a:r>
              <a:rPr lang="uk-UA" sz="2400" dirty="0" err="1">
                <a:latin typeface="Times New Roman" pitchFamily="18" charset="0"/>
                <a:cs typeface="Times New Roman" pitchFamily="18" charset="0"/>
              </a:rPr>
              <a:t>тинг</a:t>
            </a:r>
            <a:r>
              <a:rPr lang="uk-UA" sz="2400" dirty="0">
                <a:latin typeface="Times New Roman" pitchFamily="18" charset="0"/>
                <a:cs typeface="Times New Roman" pitchFamily="18" charset="0"/>
              </a:rPr>
              <a:t> - свіжі сторінки за тегом: </a:t>
            </a:r>
          </a:p>
          <a:p>
            <a:r>
              <a:rPr lang="uk-UA" sz="2400" dirty="0">
                <a:latin typeface="Times New Roman" pitchFamily="18" charset="0"/>
                <a:cs typeface="Times New Roman" pitchFamily="18" charset="0"/>
              </a:rPr>
              <a:t>  </a:t>
            </a:r>
            <a:r>
              <a:rPr lang="uk-UA" sz="2400" dirty="0" err="1">
                <a:latin typeface="Times New Roman" pitchFamily="18" charset="0"/>
                <a:cs typeface="Times New Roman" pitchFamily="18" charset="0"/>
              </a:rPr>
              <a:t>-правила</a:t>
            </a:r>
            <a:r>
              <a:rPr lang="uk-UA" sz="2400" dirty="0">
                <a:latin typeface="Times New Roman" pitchFamily="18" charset="0"/>
                <a:cs typeface="Times New Roman" pitchFamily="18" charset="0"/>
              </a:rPr>
              <a:t> поведінки в інформаційному просторі під час війни; </a:t>
            </a:r>
          </a:p>
          <a:p>
            <a:r>
              <a:rPr lang="uk-UA" sz="2400" dirty="0">
                <a:latin typeface="Times New Roman" pitchFamily="18" charset="0"/>
                <a:cs typeface="Times New Roman" pitchFamily="18" charset="0"/>
              </a:rPr>
              <a:t>  - правила критичного оцінювання інформації під час війни.</a:t>
            </a:r>
          </a:p>
          <a:p>
            <a:endParaRPr lang="uk-UA" dirty="0"/>
          </a:p>
        </p:txBody>
      </p:sp>
      <p:pic>
        <p:nvPicPr>
          <p:cNvPr id="6" name="Picture 2" descr="http://qrcoder.ru/code/?https%3A%2F%2Fplay.google.com%2Fstore%2Fapps%2Fdetails%3Fid%3Dabetka.dsns.gov.ua&amp;4&amp;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56440" y="1179730"/>
            <a:ext cx="1068288" cy="14243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qrcoder.ru/code/?https%3A%2F%2Fmon.gov.ua%2Fstorage%2Fapp%2Fmedia%2Fcivilniy-zahist%2F2022%2F03.02%2FRekom.vmist.tryvozhnoyi.valizy.03.02.pdf&amp;4&amp;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8558" y="2736297"/>
            <a:ext cx="1068290" cy="14243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ttp://qrcoder.ru/code/?https%3A%2F%2Fvseosvita.ua%2Ftag%2Fstop_sex%25D1%2582%25D0%25B8%25D0%25BD%25D0%25B3&amp;4&amp;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88558" y="4643341"/>
            <a:ext cx="1148056" cy="1530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778237"/>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Вишукана">
  <a:themeElements>
    <a:clrScheme name="Вишукана">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Вишукана">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Вишукана">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1_Вишукана">
  <a:themeElements>
    <a:clrScheme name="Вишукана">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Вишукана">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Вишукана">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2397</TotalTime>
  <Words>1842</Words>
  <Application>Microsoft Office PowerPoint</Application>
  <PresentationFormat>Широкий екран</PresentationFormat>
  <Paragraphs>180</Paragraphs>
  <Slides>39</Slides>
  <Notes>0</Notes>
  <HiddenSlides>0</HiddenSlides>
  <MMClips>0</MMClips>
  <ScaleCrop>false</ScaleCrop>
  <HeadingPairs>
    <vt:vector size="6" baseType="variant">
      <vt:variant>
        <vt:lpstr>Використані шрифти</vt:lpstr>
      </vt:variant>
      <vt:variant>
        <vt:i4>9</vt:i4>
      </vt:variant>
      <vt:variant>
        <vt:lpstr>Тема</vt:lpstr>
      </vt:variant>
      <vt:variant>
        <vt:i4>6</vt:i4>
      </vt:variant>
      <vt:variant>
        <vt:lpstr>Заголовки слайдів</vt:lpstr>
      </vt:variant>
      <vt:variant>
        <vt:i4>39</vt:i4>
      </vt:variant>
    </vt:vector>
  </HeadingPairs>
  <TitlesOfParts>
    <vt:vector size="54" baseType="lpstr">
      <vt:lpstr>Arial</vt:lpstr>
      <vt:lpstr>Arial Black</vt:lpstr>
      <vt:lpstr>Arial MT</vt:lpstr>
      <vt:lpstr>Calibri</vt:lpstr>
      <vt:lpstr>Century Schoolbook</vt:lpstr>
      <vt:lpstr>Lucida Sans Unicode</vt:lpstr>
      <vt:lpstr>Times New Roman</vt:lpstr>
      <vt:lpstr>Wingdings</vt:lpstr>
      <vt:lpstr>Wingdings 2</vt:lpstr>
      <vt:lpstr>Тема Office</vt:lpstr>
      <vt:lpstr>Вишукана</vt:lpstr>
      <vt:lpstr>1_Вишукана</vt:lpstr>
      <vt:lpstr>Office Theme</vt:lpstr>
      <vt:lpstr>3_Office Theme</vt:lpstr>
      <vt:lpstr>4_Office Theme</vt:lpstr>
      <vt:lpstr>Цінності та пріоритети виховної роботи в умовах воєнного стану</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Як виховати  патріота ?</vt:lpstr>
      <vt:lpstr>Як виховати  патрıота ?</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Цінності та пріоритети виховної роботи в умовах воєнного стану</dc:title>
  <dc:creator>Dell-2</dc:creator>
  <cp:lastModifiedBy>Олена Коцегуб</cp:lastModifiedBy>
  <cp:revision>60</cp:revision>
  <dcterms:created xsi:type="dcterms:W3CDTF">2022-08-24T04:37:19Z</dcterms:created>
  <dcterms:modified xsi:type="dcterms:W3CDTF">2024-08-26T16:46:36Z</dcterms:modified>
</cp:coreProperties>
</file>